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312" r:id="rId2"/>
    <p:sldId id="319" r:id="rId3"/>
    <p:sldId id="276" r:id="rId4"/>
    <p:sldId id="288" r:id="rId5"/>
    <p:sldId id="320" r:id="rId6"/>
    <p:sldId id="279" r:id="rId7"/>
    <p:sldId id="290"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1D9107-3D2B-F145-BE60-283590035532}" v="31" dt="2022-10-04T03:21:09.3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5853"/>
  </p:normalViewPr>
  <p:slideViewPr>
    <p:cSldViewPr snapToGrid="0" snapToObjects="1">
      <p:cViewPr varScale="1">
        <p:scale>
          <a:sx n="90" d="100"/>
          <a:sy n="90" d="100"/>
        </p:scale>
        <p:origin x="232"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ya taisei" userId="14509fa0ce9253ef" providerId="LiveId" clId="{3C868AD1-FCCE-B94F-891C-586CD59E0A09}"/>
    <pc:docChg chg="undo custSel addSld delSld modSld">
      <pc:chgData name="toya taisei" userId="14509fa0ce9253ef" providerId="LiveId" clId="{3C868AD1-FCCE-B94F-891C-586CD59E0A09}" dt="2022-10-03T00:16:49.791" v="792" actId="1076"/>
      <pc:docMkLst>
        <pc:docMk/>
      </pc:docMkLst>
      <pc:sldChg chg="modSp mod">
        <pc:chgData name="toya taisei" userId="14509fa0ce9253ef" providerId="LiveId" clId="{3C868AD1-FCCE-B94F-891C-586CD59E0A09}" dt="2022-10-03T00:11:33.590" v="149" actId="20577"/>
        <pc:sldMkLst>
          <pc:docMk/>
          <pc:sldMk cId="770016067" sldId="260"/>
        </pc:sldMkLst>
        <pc:spChg chg="mod">
          <ac:chgData name="toya taisei" userId="14509fa0ce9253ef" providerId="LiveId" clId="{3C868AD1-FCCE-B94F-891C-586CD59E0A09}" dt="2022-10-03T00:11:33.590" v="149" actId="20577"/>
          <ac:spMkLst>
            <pc:docMk/>
            <pc:sldMk cId="770016067" sldId="260"/>
            <ac:spMk id="9" creationId="{87C4EB70-F75E-914C-9A50-42A816C4B94B}"/>
          </ac:spMkLst>
        </pc:spChg>
      </pc:sldChg>
      <pc:sldChg chg="modSp mod">
        <pc:chgData name="toya taisei" userId="14509fa0ce9253ef" providerId="LiveId" clId="{3C868AD1-FCCE-B94F-891C-586CD59E0A09}" dt="2022-10-03T00:16:49.791" v="792" actId="1076"/>
        <pc:sldMkLst>
          <pc:docMk/>
          <pc:sldMk cId="2878478739" sldId="290"/>
        </pc:sldMkLst>
        <pc:spChg chg="mod">
          <ac:chgData name="toya taisei" userId="14509fa0ce9253ef" providerId="LiveId" clId="{3C868AD1-FCCE-B94F-891C-586CD59E0A09}" dt="2022-10-03T00:16:49.791" v="792" actId="1076"/>
          <ac:spMkLst>
            <pc:docMk/>
            <pc:sldMk cId="2878478739" sldId="290"/>
            <ac:spMk id="3" creationId="{63A63509-23D0-5245-9291-96EAB470C3AB}"/>
          </ac:spMkLst>
        </pc:spChg>
      </pc:sldChg>
      <pc:sldChg chg="modSp mod">
        <pc:chgData name="toya taisei" userId="14509fa0ce9253ef" providerId="LiveId" clId="{3C868AD1-FCCE-B94F-891C-586CD59E0A09}" dt="2022-10-02T06:58:43.761" v="17" actId="20577"/>
        <pc:sldMkLst>
          <pc:docMk/>
          <pc:sldMk cId="2479209739" sldId="312"/>
        </pc:sldMkLst>
        <pc:spChg chg="mod">
          <ac:chgData name="toya taisei" userId="14509fa0ce9253ef" providerId="LiveId" clId="{3C868AD1-FCCE-B94F-891C-586CD59E0A09}" dt="2022-10-02T06:58:43.761" v="17" actId="20577"/>
          <ac:spMkLst>
            <pc:docMk/>
            <pc:sldMk cId="2479209739" sldId="312"/>
            <ac:spMk id="9" creationId="{87C4EB70-F75E-914C-9A50-42A816C4B94B}"/>
          </ac:spMkLst>
        </pc:spChg>
      </pc:sldChg>
      <pc:sldChg chg="modSp mod">
        <pc:chgData name="toya taisei" userId="14509fa0ce9253ef" providerId="LiveId" clId="{3C868AD1-FCCE-B94F-891C-586CD59E0A09}" dt="2022-10-02T06:59:31.418" v="65"/>
        <pc:sldMkLst>
          <pc:docMk/>
          <pc:sldMk cId="41572954" sldId="313"/>
        </pc:sldMkLst>
        <pc:spChg chg="mod">
          <ac:chgData name="toya taisei" userId="14509fa0ce9253ef" providerId="LiveId" clId="{3C868AD1-FCCE-B94F-891C-586CD59E0A09}" dt="2022-10-02T06:59:31.418" v="65"/>
          <ac:spMkLst>
            <pc:docMk/>
            <pc:sldMk cId="41572954" sldId="313"/>
            <ac:spMk id="9" creationId="{87C4EB70-F75E-914C-9A50-42A816C4B94B}"/>
          </ac:spMkLst>
        </pc:spChg>
      </pc:sldChg>
      <pc:sldChg chg="modSp add del mod">
        <pc:chgData name="toya taisei" userId="14509fa0ce9253ef" providerId="LiveId" clId="{3C868AD1-FCCE-B94F-891C-586CD59E0A09}" dt="2022-10-03T00:06:10.683" v="94" actId="20577"/>
        <pc:sldMkLst>
          <pc:docMk/>
          <pc:sldMk cId="2245875852" sldId="316"/>
        </pc:sldMkLst>
        <pc:spChg chg="mod">
          <ac:chgData name="toya taisei" userId="14509fa0ce9253ef" providerId="LiveId" clId="{3C868AD1-FCCE-B94F-891C-586CD59E0A09}" dt="2022-10-03T00:06:10.683" v="94" actId="20577"/>
          <ac:spMkLst>
            <pc:docMk/>
            <pc:sldMk cId="2245875852" sldId="316"/>
            <ac:spMk id="2" creationId="{4D771751-B95E-A548-B944-6E36A9E17740}"/>
          </ac:spMkLst>
        </pc:spChg>
        <pc:spChg chg="mod">
          <ac:chgData name="toya taisei" userId="14509fa0ce9253ef" providerId="LiveId" clId="{3C868AD1-FCCE-B94F-891C-586CD59E0A09}" dt="2022-10-02T06:59:25.442" v="64" actId="20577"/>
          <ac:spMkLst>
            <pc:docMk/>
            <pc:sldMk cId="2245875852" sldId="316"/>
            <ac:spMk id="9" creationId="{87C4EB70-F75E-914C-9A50-42A816C4B94B}"/>
          </ac:spMkLst>
        </pc:spChg>
      </pc:sldChg>
      <pc:sldChg chg="modSp mod">
        <pc:chgData name="toya taisei" userId="14509fa0ce9253ef" providerId="LiveId" clId="{3C868AD1-FCCE-B94F-891C-586CD59E0A09}" dt="2022-10-03T00:14:33.594" v="572" actId="20577"/>
        <pc:sldMkLst>
          <pc:docMk/>
          <pc:sldMk cId="609643024" sldId="317"/>
        </pc:sldMkLst>
        <pc:spChg chg="mod">
          <ac:chgData name="toya taisei" userId="14509fa0ce9253ef" providerId="LiveId" clId="{3C868AD1-FCCE-B94F-891C-586CD59E0A09}" dt="2022-10-03T00:14:33.594" v="572" actId="20577"/>
          <ac:spMkLst>
            <pc:docMk/>
            <pc:sldMk cId="609643024" sldId="317"/>
            <ac:spMk id="2" creationId="{4D771751-B95E-A548-B944-6E36A9E17740}"/>
          </ac:spMkLst>
        </pc:spChg>
        <pc:spChg chg="mod">
          <ac:chgData name="toya taisei" userId="14509fa0ce9253ef" providerId="LiveId" clId="{3C868AD1-FCCE-B94F-891C-586CD59E0A09}" dt="2022-10-03T00:11:01.106" v="145" actId="20577"/>
          <ac:spMkLst>
            <pc:docMk/>
            <pc:sldMk cId="609643024" sldId="317"/>
            <ac:spMk id="9" creationId="{87C4EB70-F75E-914C-9A50-42A816C4B94B}"/>
          </ac:spMkLst>
        </pc:spChg>
      </pc:sldChg>
      <pc:sldChg chg="modSp mod">
        <pc:chgData name="toya taisei" userId="14509fa0ce9253ef" providerId="LiveId" clId="{3C868AD1-FCCE-B94F-891C-586CD59E0A09}" dt="2022-10-03T00:15:42.065" v="787" actId="20577"/>
        <pc:sldMkLst>
          <pc:docMk/>
          <pc:sldMk cId="603709911" sldId="318"/>
        </pc:sldMkLst>
        <pc:spChg chg="mod">
          <ac:chgData name="toya taisei" userId="14509fa0ce9253ef" providerId="LiveId" clId="{3C868AD1-FCCE-B94F-891C-586CD59E0A09}" dt="2022-10-03T00:15:42.065" v="787" actId="20577"/>
          <ac:spMkLst>
            <pc:docMk/>
            <pc:sldMk cId="603709911" sldId="318"/>
            <ac:spMk id="9" creationId="{87C4EB70-F75E-914C-9A50-42A816C4B94B}"/>
          </ac:spMkLst>
        </pc:spChg>
      </pc:sldChg>
      <pc:sldChg chg="modSp mod">
        <pc:chgData name="toya taisei" userId="14509fa0ce9253ef" providerId="LiveId" clId="{3C868AD1-FCCE-B94F-891C-586CD59E0A09}" dt="2022-10-03T00:15:57.205" v="788" actId="20577"/>
        <pc:sldMkLst>
          <pc:docMk/>
          <pc:sldMk cId="3321835958" sldId="319"/>
        </pc:sldMkLst>
        <pc:spChg chg="mod">
          <ac:chgData name="toya taisei" userId="14509fa0ce9253ef" providerId="LiveId" clId="{3C868AD1-FCCE-B94F-891C-586CD59E0A09}" dt="2022-10-03T00:13:22.904" v="433" actId="20577"/>
          <ac:spMkLst>
            <pc:docMk/>
            <pc:sldMk cId="3321835958" sldId="319"/>
            <ac:spMk id="2" creationId="{4D771751-B95E-A548-B944-6E36A9E17740}"/>
          </ac:spMkLst>
        </pc:spChg>
        <pc:spChg chg="mod">
          <ac:chgData name="toya taisei" userId="14509fa0ce9253ef" providerId="LiveId" clId="{3C868AD1-FCCE-B94F-891C-586CD59E0A09}" dt="2022-10-03T00:15:57.205" v="788" actId="20577"/>
          <ac:spMkLst>
            <pc:docMk/>
            <pc:sldMk cId="3321835958" sldId="319"/>
            <ac:spMk id="9" creationId="{87C4EB70-F75E-914C-9A50-42A816C4B94B}"/>
          </ac:spMkLst>
        </pc:spChg>
      </pc:sldChg>
    </pc:docChg>
  </pc:docChgLst>
  <pc:docChgLst>
    <pc:chgData name="toya taisei" userId="14509fa0ce9253ef" providerId="LiveId" clId="{5F1D9107-3D2B-F145-BE60-283590035532}"/>
    <pc:docChg chg="undo custSel addSld delSld modSld sldOrd">
      <pc:chgData name="toya taisei" userId="14509fa0ce9253ef" providerId="LiveId" clId="{5F1D9107-3D2B-F145-BE60-283590035532}" dt="2022-10-04T03:24:05.235" v="4235" actId="207"/>
      <pc:docMkLst>
        <pc:docMk/>
      </pc:docMkLst>
      <pc:sldChg chg="add del">
        <pc:chgData name="toya taisei" userId="14509fa0ce9253ef" providerId="LiveId" clId="{5F1D9107-3D2B-F145-BE60-283590035532}" dt="2022-10-03T08:27:24.898" v="92" actId="2696"/>
        <pc:sldMkLst>
          <pc:docMk/>
          <pc:sldMk cId="770016067" sldId="260"/>
        </pc:sldMkLst>
      </pc:sldChg>
      <pc:sldChg chg="addSp delSp modSp mod setBg">
        <pc:chgData name="toya taisei" userId="14509fa0ce9253ef" providerId="LiveId" clId="{5F1D9107-3D2B-F145-BE60-283590035532}" dt="2022-10-04T03:21:09.302" v="4234"/>
        <pc:sldMkLst>
          <pc:docMk/>
          <pc:sldMk cId="490360964" sldId="276"/>
        </pc:sldMkLst>
        <pc:spChg chg="add mod">
          <ac:chgData name="toya taisei" userId="14509fa0ce9253ef" providerId="LiveId" clId="{5F1D9107-3D2B-F145-BE60-283590035532}" dt="2022-10-03T08:49:22.062" v="2281" actId="1076"/>
          <ac:spMkLst>
            <pc:docMk/>
            <pc:sldMk cId="490360964" sldId="276"/>
            <ac:spMk id="2" creationId="{E2656240-8811-8D4B-3451-640D2692C9CB}"/>
          </ac:spMkLst>
        </pc:spChg>
        <pc:spChg chg="mod">
          <ac:chgData name="toya taisei" userId="14509fa0ce9253ef" providerId="LiveId" clId="{5F1D9107-3D2B-F145-BE60-283590035532}" dt="2022-10-03T09:10:11.426" v="3229" actId="20577"/>
          <ac:spMkLst>
            <pc:docMk/>
            <pc:sldMk cId="490360964" sldId="276"/>
            <ac:spMk id="3" creationId="{4FC47BB3-973E-DE45-878E-AE03AA9057C3}"/>
          </ac:spMkLst>
        </pc:spChg>
        <pc:spChg chg="mod">
          <ac:chgData name="toya taisei" userId="14509fa0ce9253ef" providerId="LiveId" clId="{5F1D9107-3D2B-F145-BE60-283590035532}" dt="2022-10-03T09:03:36.028" v="2661"/>
          <ac:spMkLst>
            <pc:docMk/>
            <pc:sldMk cId="490360964" sldId="276"/>
            <ac:spMk id="4" creationId="{054CEC14-9AE1-394B-9816-7FFEE7D89AD4}"/>
          </ac:spMkLst>
        </pc:spChg>
        <pc:spChg chg="mod">
          <ac:chgData name="toya taisei" userId="14509fa0ce9253ef" providerId="LiveId" clId="{5F1D9107-3D2B-F145-BE60-283590035532}" dt="2022-10-03T09:02:28.971" v="2595" actId="20577"/>
          <ac:spMkLst>
            <pc:docMk/>
            <pc:sldMk cId="490360964" sldId="276"/>
            <ac:spMk id="5" creationId="{270CEA44-4540-7C47-AD9C-C296828FE001}"/>
          </ac:spMkLst>
        </pc:spChg>
        <pc:spChg chg="add mod">
          <ac:chgData name="toya taisei" userId="14509fa0ce9253ef" providerId="LiveId" clId="{5F1D9107-3D2B-F145-BE60-283590035532}" dt="2022-10-03T09:03:39.747" v="2662" actId="1076"/>
          <ac:spMkLst>
            <pc:docMk/>
            <pc:sldMk cId="490360964" sldId="276"/>
            <ac:spMk id="6" creationId="{606169CE-2631-7D6A-7DB1-15718CC12426}"/>
          </ac:spMkLst>
        </pc:spChg>
        <pc:spChg chg="add del mod">
          <ac:chgData name="toya taisei" userId="14509fa0ce9253ef" providerId="LiveId" clId="{5F1D9107-3D2B-F145-BE60-283590035532}" dt="2022-10-03T09:01:32.267" v="2529" actId="478"/>
          <ac:spMkLst>
            <pc:docMk/>
            <pc:sldMk cId="490360964" sldId="276"/>
            <ac:spMk id="7" creationId="{183FB3D5-A84C-7ABD-6690-27A9875B34EA}"/>
          </ac:spMkLst>
        </pc:spChg>
        <pc:spChg chg="add del mod">
          <ac:chgData name="toya taisei" userId="14509fa0ce9253ef" providerId="LiveId" clId="{5F1D9107-3D2B-F145-BE60-283590035532}" dt="2022-10-03T08:51:06.599" v="2421"/>
          <ac:spMkLst>
            <pc:docMk/>
            <pc:sldMk cId="490360964" sldId="276"/>
            <ac:spMk id="8" creationId="{78A986A1-8F7D-678A-F71E-ACFC256CE5AB}"/>
          </ac:spMkLst>
        </pc:spChg>
        <pc:spChg chg="mod">
          <ac:chgData name="toya taisei" userId="14509fa0ce9253ef" providerId="LiveId" clId="{5F1D9107-3D2B-F145-BE60-283590035532}" dt="2022-10-03T08:50:48.925" v="2418" actId="20577"/>
          <ac:spMkLst>
            <pc:docMk/>
            <pc:sldMk cId="490360964" sldId="276"/>
            <ac:spMk id="9" creationId="{87C4EB70-F75E-914C-9A50-42A816C4B94B}"/>
          </ac:spMkLst>
        </pc:spChg>
      </pc:sldChg>
      <pc:sldChg chg="modSp mod setBg">
        <pc:chgData name="toya taisei" userId="14509fa0ce9253ef" providerId="LiveId" clId="{5F1D9107-3D2B-F145-BE60-283590035532}" dt="2022-10-04T03:21:09.302" v="4234"/>
        <pc:sldMkLst>
          <pc:docMk/>
          <pc:sldMk cId="1299181192" sldId="279"/>
        </pc:sldMkLst>
        <pc:spChg chg="mod">
          <ac:chgData name="toya taisei" userId="14509fa0ce9253ef" providerId="LiveId" clId="{5F1D9107-3D2B-F145-BE60-283590035532}" dt="2022-10-03T10:42:29.515" v="4227"/>
          <ac:spMkLst>
            <pc:docMk/>
            <pc:sldMk cId="1299181192" sldId="279"/>
            <ac:spMk id="3" creationId="{EEFD6ED6-665E-3542-A595-015BCA292434}"/>
          </ac:spMkLst>
        </pc:spChg>
        <pc:spChg chg="mod">
          <ac:chgData name="toya taisei" userId="14509fa0ce9253ef" providerId="LiveId" clId="{5F1D9107-3D2B-F145-BE60-283590035532}" dt="2022-10-03T10:42:27.606" v="4225" actId="21"/>
          <ac:spMkLst>
            <pc:docMk/>
            <pc:sldMk cId="1299181192" sldId="279"/>
            <ac:spMk id="9" creationId="{87C4EB70-F75E-914C-9A50-42A816C4B94B}"/>
          </ac:spMkLst>
        </pc:spChg>
      </pc:sldChg>
      <pc:sldChg chg="modSp mod ord setBg">
        <pc:chgData name="toya taisei" userId="14509fa0ce9253ef" providerId="LiveId" clId="{5F1D9107-3D2B-F145-BE60-283590035532}" dt="2022-10-04T03:21:09.302" v="4234"/>
        <pc:sldMkLst>
          <pc:docMk/>
          <pc:sldMk cId="523271693" sldId="288"/>
        </pc:sldMkLst>
        <pc:spChg chg="mod">
          <ac:chgData name="toya taisei" userId="14509fa0ce9253ef" providerId="LiveId" clId="{5F1D9107-3D2B-F145-BE60-283590035532}" dt="2022-10-03T09:02:39.523" v="2611" actId="20577"/>
          <ac:spMkLst>
            <pc:docMk/>
            <pc:sldMk cId="523271693" sldId="288"/>
            <ac:spMk id="9" creationId="{87C4EB70-F75E-914C-9A50-42A816C4B94B}"/>
          </ac:spMkLst>
        </pc:spChg>
      </pc:sldChg>
      <pc:sldChg chg="modSp mod setBg">
        <pc:chgData name="toya taisei" userId="14509fa0ce9253ef" providerId="LiveId" clId="{5F1D9107-3D2B-F145-BE60-283590035532}" dt="2022-10-04T03:24:05.235" v="4235" actId="207"/>
        <pc:sldMkLst>
          <pc:docMk/>
          <pc:sldMk cId="2878478739" sldId="290"/>
        </pc:sldMkLst>
        <pc:spChg chg="mod">
          <ac:chgData name="toya taisei" userId="14509fa0ce9253ef" providerId="LiveId" clId="{5F1D9107-3D2B-F145-BE60-283590035532}" dt="2022-10-04T03:24:05.235" v="4235" actId="207"/>
          <ac:spMkLst>
            <pc:docMk/>
            <pc:sldMk cId="2878478739" sldId="290"/>
            <ac:spMk id="3" creationId="{63A63509-23D0-5245-9291-96EAB470C3AB}"/>
          </ac:spMkLst>
        </pc:spChg>
      </pc:sldChg>
      <pc:sldChg chg="modSp add del mod">
        <pc:chgData name="toya taisei" userId="14509fa0ce9253ef" providerId="LiveId" clId="{5F1D9107-3D2B-F145-BE60-283590035532}" dt="2022-10-03T08:27:21.819" v="91" actId="2696"/>
        <pc:sldMkLst>
          <pc:docMk/>
          <pc:sldMk cId="2479209739" sldId="312"/>
        </pc:sldMkLst>
        <pc:spChg chg="mod">
          <ac:chgData name="toya taisei" userId="14509fa0ce9253ef" providerId="LiveId" clId="{5F1D9107-3D2B-F145-BE60-283590035532}" dt="2022-10-03T08:26:08.610" v="89" actId="1076"/>
          <ac:spMkLst>
            <pc:docMk/>
            <pc:sldMk cId="2479209739" sldId="312"/>
            <ac:spMk id="9" creationId="{87C4EB70-F75E-914C-9A50-42A816C4B94B}"/>
          </ac:spMkLst>
        </pc:spChg>
      </pc:sldChg>
      <pc:sldChg chg="addSp modSp add del mod">
        <pc:chgData name="toya taisei" userId="14509fa0ce9253ef" providerId="LiveId" clId="{5F1D9107-3D2B-F145-BE60-283590035532}" dt="2022-10-03T08:27:24.898" v="92" actId="2696"/>
        <pc:sldMkLst>
          <pc:docMk/>
          <pc:sldMk cId="41572954" sldId="313"/>
        </pc:sldMkLst>
        <pc:spChg chg="mod">
          <ac:chgData name="toya taisei" userId="14509fa0ce9253ef" providerId="LiveId" clId="{5F1D9107-3D2B-F145-BE60-283590035532}" dt="2022-10-03T06:48:18.635" v="59" actId="20577"/>
          <ac:spMkLst>
            <pc:docMk/>
            <pc:sldMk cId="41572954" sldId="313"/>
            <ac:spMk id="2" creationId="{4D771751-B95E-A548-B944-6E36A9E17740}"/>
          </ac:spMkLst>
        </pc:spChg>
        <pc:spChg chg="add mod">
          <ac:chgData name="toya taisei" userId="14509fa0ce9253ef" providerId="LiveId" clId="{5F1D9107-3D2B-F145-BE60-283590035532}" dt="2022-10-03T06:48:02.370" v="40" actId="1076"/>
          <ac:spMkLst>
            <pc:docMk/>
            <pc:sldMk cId="41572954" sldId="313"/>
            <ac:spMk id="4" creationId="{7457B506-D154-F6DF-DFE0-6936CF8E1BB4}"/>
          </ac:spMkLst>
        </pc:spChg>
        <pc:spChg chg="mod">
          <ac:chgData name="toya taisei" userId="14509fa0ce9253ef" providerId="LiveId" clId="{5F1D9107-3D2B-F145-BE60-283590035532}" dt="2022-10-03T06:47:50.442" v="37" actId="20577"/>
          <ac:spMkLst>
            <pc:docMk/>
            <pc:sldMk cId="41572954" sldId="313"/>
            <ac:spMk id="9" creationId="{87C4EB70-F75E-914C-9A50-42A816C4B94B}"/>
          </ac:spMkLst>
        </pc:spChg>
      </pc:sldChg>
      <pc:sldChg chg="del">
        <pc:chgData name="toya taisei" userId="14509fa0ce9253ef" providerId="LiveId" clId="{5F1D9107-3D2B-F145-BE60-283590035532}" dt="2022-10-03T06:48:03.756" v="41" actId="2696"/>
        <pc:sldMkLst>
          <pc:docMk/>
          <pc:sldMk cId="2245875852" sldId="316"/>
        </pc:sldMkLst>
      </pc:sldChg>
      <pc:sldChg chg="add del">
        <pc:chgData name="toya taisei" userId="14509fa0ce9253ef" providerId="LiveId" clId="{5F1D9107-3D2B-F145-BE60-283590035532}" dt="2022-10-03T08:27:24.898" v="92" actId="2696"/>
        <pc:sldMkLst>
          <pc:docMk/>
          <pc:sldMk cId="609643024" sldId="317"/>
        </pc:sldMkLst>
      </pc:sldChg>
      <pc:sldChg chg="add del">
        <pc:chgData name="toya taisei" userId="14509fa0ce9253ef" providerId="LiveId" clId="{5F1D9107-3D2B-F145-BE60-283590035532}" dt="2022-10-03T08:27:24.898" v="92" actId="2696"/>
        <pc:sldMkLst>
          <pc:docMk/>
          <pc:sldMk cId="603709911" sldId="318"/>
        </pc:sldMkLst>
      </pc:sldChg>
      <pc:sldChg chg="modSp mod">
        <pc:chgData name="toya taisei" userId="14509fa0ce9253ef" providerId="LiveId" clId="{5F1D9107-3D2B-F145-BE60-283590035532}" dt="2022-10-03T08:30:39.754" v="570" actId="20577"/>
        <pc:sldMkLst>
          <pc:docMk/>
          <pc:sldMk cId="3321835958" sldId="319"/>
        </pc:sldMkLst>
        <pc:spChg chg="mod">
          <ac:chgData name="toya taisei" userId="14509fa0ce9253ef" providerId="LiveId" clId="{5F1D9107-3D2B-F145-BE60-283590035532}" dt="2022-10-03T08:30:39.754" v="570" actId="20577"/>
          <ac:spMkLst>
            <pc:docMk/>
            <pc:sldMk cId="3321835958" sldId="319"/>
            <ac:spMk id="2" creationId="{4D771751-B95E-A548-B944-6E36A9E17740}"/>
          </ac:spMkLst>
        </pc:spChg>
        <pc:spChg chg="mod">
          <ac:chgData name="toya taisei" userId="14509fa0ce9253ef" providerId="LiveId" clId="{5F1D9107-3D2B-F145-BE60-283590035532}" dt="2022-10-03T08:27:59.645" v="146" actId="1076"/>
          <ac:spMkLst>
            <pc:docMk/>
            <pc:sldMk cId="3321835958" sldId="319"/>
            <ac:spMk id="9" creationId="{87C4EB70-F75E-914C-9A50-42A816C4B94B}"/>
          </ac:spMkLst>
        </pc:spChg>
      </pc:sldChg>
      <pc:sldChg chg="modSp mod">
        <pc:chgData name="toya taisei" userId="14509fa0ce9253ef" providerId="LiveId" clId="{5F1D9107-3D2B-F145-BE60-283590035532}" dt="2022-10-03T10:37:40.283" v="3733" actId="20577"/>
        <pc:sldMkLst>
          <pc:docMk/>
          <pc:sldMk cId="3519890517" sldId="320"/>
        </pc:sldMkLst>
        <pc:spChg chg="mod">
          <ac:chgData name="toya taisei" userId="14509fa0ce9253ef" providerId="LiveId" clId="{5F1D9107-3D2B-F145-BE60-283590035532}" dt="2022-10-03T10:37:28.477" v="3712" actId="20577"/>
          <ac:spMkLst>
            <pc:docMk/>
            <pc:sldMk cId="3519890517" sldId="320"/>
            <ac:spMk id="2" creationId="{4D771751-B95E-A548-B944-6E36A9E17740}"/>
          </ac:spMkLst>
        </pc:spChg>
        <pc:spChg chg="mod">
          <ac:chgData name="toya taisei" userId="14509fa0ce9253ef" providerId="LiveId" clId="{5F1D9107-3D2B-F145-BE60-283590035532}" dt="2022-10-03T10:37:40.283" v="3733" actId="20577"/>
          <ac:spMkLst>
            <pc:docMk/>
            <pc:sldMk cId="3519890517" sldId="320"/>
            <ac:spMk id="3" creationId="{9847AE28-1F10-7E49-ADA5-E90A2A78B8B4}"/>
          </ac:spMkLst>
        </pc:spChg>
        <pc:spChg chg="mod">
          <ac:chgData name="toya taisei" userId="14509fa0ce9253ef" providerId="LiveId" clId="{5F1D9107-3D2B-F145-BE60-283590035532}" dt="2022-10-03T10:36:10.171" v="3491" actId="20577"/>
          <ac:spMkLst>
            <pc:docMk/>
            <pc:sldMk cId="3519890517" sldId="320"/>
            <ac:spMk id="9" creationId="{87C4EB70-F75E-914C-9A50-42A816C4B94B}"/>
          </ac:spMkLst>
        </pc:spChg>
      </pc:sldChg>
      <pc:sldChg chg="add del setBg">
        <pc:chgData name="toya taisei" userId="14509fa0ce9253ef" providerId="LiveId" clId="{5F1D9107-3D2B-F145-BE60-283590035532}" dt="2022-10-03T10:38:49.522" v="3735"/>
        <pc:sldMkLst>
          <pc:docMk/>
          <pc:sldMk cId="649162854" sldId="321"/>
        </pc:sldMkLst>
      </pc:sldChg>
      <pc:sldChg chg="add del">
        <pc:chgData name="toya taisei" userId="14509fa0ce9253ef" providerId="LiveId" clId="{5F1D9107-3D2B-F145-BE60-283590035532}" dt="2022-10-03T10:42:32.277" v="4228" actId="2696"/>
        <pc:sldMkLst>
          <pc:docMk/>
          <pc:sldMk cId="1651513495" sldId="321"/>
        </pc:sldMkLst>
      </pc:sldChg>
      <pc:sldChg chg="del">
        <pc:chgData name="toya taisei" userId="14509fa0ce9253ef" providerId="LiveId" clId="{5F1D9107-3D2B-F145-BE60-283590035532}" dt="2022-10-03T10:37:29.950" v="3713" actId="2696"/>
        <pc:sldMkLst>
          <pc:docMk/>
          <pc:sldMk cId="2386824009" sldId="321"/>
        </pc:sldMkLst>
      </pc:sldChg>
      <pc:sldChg chg="add del">
        <pc:chgData name="toya taisei" userId="14509fa0ce9253ef" providerId="LiveId" clId="{5F1D9107-3D2B-F145-BE60-283590035532}" dt="2022-10-03T09:10:13.894" v="3230" actId="2696"/>
        <pc:sldMkLst>
          <pc:docMk/>
          <pc:sldMk cId="2345644014" sldId="322"/>
        </pc:sldMkLst>
      </pc:sldChg>
      <pc:sldChg chg="add del">
        <pc:chgData name="toya taisei" userId="14509fa0ce9253ef" providerId="LiveId" clId="{5F1D9107-3D2B-F145-BE60-283590035532}" dt="2022-10-03T08:30:45.133" v="571" actId="2696"/>
        <pc:sldMkLst>
          <pc:docMk/>
          <pc:sldMk cId="2380626834" sldId="322"/>
        </pc:sldMkLst>
      </pc:sldChg>
      <pc:sldChg chg="add del">
        <pc:chgData name="toya taisei" userId="14509fa0ce9253ef" providerId="LiveId" clId="{5F1D9107-3D2B-F145-BE60-283590035532}" dt="2022-10-03T10:37:33.246" v="3714" actId="2696"/>
        <pc:sldMkLst>
          <pc:docMk/>
          <pc:sldMk cId="2388066836" sldId="322"/>
        </pc:sldMkLst>
      </pc:sldChg>
      <pc:sldChg chg="add del setBg">
        <pc:chgData name="toya taisei" userId="14509fa0ce9253ef" providerId="LiveId" clId="{5F1D9107-3D2B-F145-BE60-283590035532}" dt="2022-10-03T09:10:36.273" v="3232"/>
        <pc:sldMkLst>
          <pc:docMk/>
          <pc:sldMk cId="2616414163" sldId="322"/>
        </pc:sldMkLst>
      </pc:sldChg>
      <pc:sldChg chg="add del setBg">
        <pc:chgData name="toya taisei" userId="14509fa0ce9253ef" providerId="LiveId" clId="{5F1D9107-3D2B-F145-BE60-283590035532}" dt="2022-10-03T08:44:45.025" v="1974"/>
        <pc:sldMkLst>
          <pc:docMk/>
          <pc:sldMk cId="2930150344" sldId="322"/>
        </pc:sldMkLst>
      </pc:sldChg>
      <pc:sldChg chg="addSp delSp modSp add del mod">
        <pc:chgData name="toya taisei" userId="14509fa0ce9253ef" providerId="LiveId" clId="{5F1D9107-3D2B-F145-BE60-283590035532}" dt="2022-10-03T10:33:52.763" v="3388" actId="2696"/>
        <pc:sldMkLst>
          <pc:docMk/>
          <pc:sldMk cId="3308281454" sldId="322"/>
        </pc:sldMkLst>
        <pc:spChg chg="add mod">
          <ac:chgData name="toya taisei" userId="14509fa0ce9253ef" providerId="LiveId" clId="{5F1D9107-3D2B-F145-BE60-283590035532}" dt="2022-10-03T09:13:04.352" v="3376" actId="1076"/>
          <ac:spMkLst>
            <pc:docMk/>
            <pc:sldMk cId="3308281454" sldId="322"/>
            <ac:spMk id="2" creationId="{75578064-2422-5AF9-6995-28C930AC6FFC}"/>
          </ac:spMkLst>
        </pc:spChg>
        <pc:spChg chg="add mod">
          <ac:chgData name="toya taisei" userId="14509fa0ce9253ef" providerId="LiveId" clId="{5F1D9107-3D2B-F145-BE60-283590035532}" dt="2022-10-03T09:13:00.318" v="3375" actId="1076"/>
          <ac:spMkLst>
            <pc:docMk/>
            <pc:sldMk cId="3308281454" sldId="322"/>
            <ac:spMk id="3" creationId="{6D96BEBE-88C1-DF95-0A30-83621772A060}"/>
          </ac:spMkLst>
        </pc:spChg>
        <pc:spChg chg="add del mod">
          <ac:chgData name="toya taisei" userId="14509fa0ce9253ef" providerId="LiveId" clId="{5F1D9107-3D2B-F145-BE60-283590035532}" dt="2022-10-03T10:33:52.296" v="3387"/>
          <ac:spMkLst>
            <pc:docMk/>
            <pc:sldMk cId="3308281454" sldId="322"/>
            <ac:spMk id="4" creationId="{CA514E9F-F0C3-B654-D049-F55E2A1D75E6}"/>
          </ac:spMkLst>
        </pc:spChg>
        <pc:spChg chg="add mod">
          <ac:chgData name="toya taisei" userId="14509fa0ce9253ef" providerId="LiveId" clId="{5F1D9107-3D2B-F145-BE60-283590035532}" dt="2022-10-03T09:13:27.640" v="3379" actId="122"/>
          <ac:spMkLst>
            <pc:docMk/>
            <pc:sldMk cId="3308281454" sldId="322"/>
            <ac:spMk id="5" creationId="{142E0599-431D-61F9-3C15-996B4DE139E3}"/>
          </ac:spMkLst>
        </pc:spChg>
        <pc:spChg chg="mod">
          <ac:chgData name="toya taisei" userId="14509fa0ce9253ef" providerId="LiveId" clId="{5F1D9107-3D2B-F145-BE60-283590035532}" dt="2022-10-03T09:11:48.176" v="3305" actId="20577"/>
          <ac:spMkLst>
            <pc:docMk/>
            <pc:sldMk cId="3308281454" sldId="322"/>
            <ac:spMk id="9" creationId="{87C4EB70-F75E-914C-9A50-42A816C4B94B}"/>
          </ac:spMkLst>
        </pc:spChg>
      </pc:sldChg>
      <pc:sldChg chg="add del">
        <pc:chgData name="toya taisei" userId="14509fa0ce9253ef" providerId="LiveId" clId="{5F1D9107-3D2B-F145-BE60-283590035532}" dt="2022-10-03T08:43:41.109" v="1863" actId="2696"/>
        <pc:sldMkLst>
          <pc:docMk/>
          <pc:sldMk cId="3880323052" sldId="322"/>
        </pc:sldMkLst>
      </pc:sldChg>
      <pc:sldChg chg="add del setBg">
        <pc:chgData name="toya taisei" userId="14509fa0ce9253ef" providerId="LiveId" clId="{5F1D9107-3D2B-F145-BE60-283590035532}" dt="2022-10-03T08:32:15.475" v="573"/>
        <pc:sldMkLst>
          <pc:docMk/>
          <pc:sldMk cId="4102073213" sldId="322"/>
        </pc:sldMkLst>
      </pc:sldChg>
      <pc:sldChg chg="add del">
        <pc:chgData name="toya taisei" userId="14509fa0ce9253ef" providerId="LiveId" clId="{5F1D9107-3D2B-F145-BE60-283590035532}" dt="2022-10-03T08:07:38.799" v="61" actId="2696"/>
        <pc:sldMkLst>
          <pc:docMk/>
          <pc:sldMk cId="2529152173" sldId="324"/>
        </pc:sldMkLst>
      </pc:sldChg>
      <pc:sldChg chg="add del">
        <pc:chgData name="toya taisei" userId="14509fa0ce9253ef" providerId="LiveId" clId="{5F1D9107-3D2B-F145-BE60-283590035532}" dt="2022-10-03T08:07:38.799" v="61" actId="2696"/>
        <pc:sldMkLst>
          <pc:docMk/>
          <pc:sldMk cId="3124937834" sldId="329"/>
        </pc:sldMkLst>
      </pc:sldChg>
      <pc:sldChg chg="add del">
        <pc:chgData name="toya taisei" userId="14509fa0ce9253ef" providerId="LiveId" clId="{5F1D9107-3D2B-F145-BE60-283590035532}" dt="2022-10-03T08:07:38.799" v="61" actId="2696"/>
        <pc:sldMkLst>
          <pc:docMk/>
          <pc:sldMk cId="880494957" sldId="330"/>
        </pc:sldMkLst>
      </pc:sldChg>
      <pc:sldChg chg="add del">
        <pc:chgData name="toya taisei" userId="14509fa0ce9253ef" providerId="LiveId" clId="{5F1D9107-3D2B-F145-BE60-283590035532}" dt="2022-10-03T08:07:38.799" v="61" actId="2696"/>
        <pc:sldMkLst>
          <pc:docMk/>
          <pc:sldMk cId="2362163442" sldId="331"/>
        </pc:sldMkLst>
      </pc:sldChg>
      <pc:sldChg chg="add del">
        <pc:chgData name="toya taisei" userId="14509fa0ce9253ef" providerId="LiveId" clId="{5F1D9107-3D2B-F145-BE60-283590035532}" dt="2022-10-03T08:07:38.799" v="61" actId="2696"/>
        <pc:sldMkLst>
          <pc:docMk/>
          <pc:sldMk cId="1222710565" sldId="33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41E4F-A3F0-5A4D-9B5A-212850129C7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F931791-CB3D-CC42-9EA2-DF0EA342D1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6FDE335-3FC1-4645-AA8D-DB655C438866}"/>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5" name="フッター プレースホルダー 4">
            <a:extLst>
              <a:ext uri="{FF2B5EF4-FFF2-40B4-BE49-F238E27FC236}">
                <a16:creationId xmlns:a16="http://schemas.microsoft.com/office/drawing/2014/main" id="{DF4C5D4D-05CF-DF46-8663-B33297049E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038F467-8798-D340-B3CB-014E82500318}"/>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1781294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C2BE16-F31B-D04D-B723-4FE8F3BBBBE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11E437-ECD0-5542-8384-E8A64191F1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6D2B9E-43CA-4340-8E41-D7ADB2028D99}"/>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5" name="フッター プレースホルダー 4">
            <a:extLst>
              <a:ext uri="{FF2B5EF4-FFF2-40B4-BE49-F238E27FC236}">
                <a16:creationId xmlns:a16="http://schemas.microsoft.com/office/drawing/2014/main" id="{AEE6D1E3-D426-F84B-AB88-E0653FD126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F45DA3-FD9F-4044-AD05-4A28E032E863}"/>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71232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39329ED-2E02-7841-8850-236B366B0C6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92EF150-8D83-354D-908C-06BF5B6B002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C24BDC-CCF4-794C-BBBF-56FEA2F13913}"/>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5" name="フッター プレースホルダー 4">
            <a:extLst>
              <a:ext uri="{FF2B5EF4-FFF2-40B4-BE49-F238E27FC236}">
                <a16:creationId xmlns:a16="http://schemas.microsoft.com/office/drawing/2014/main" id="{D2272B2D-8947-424C-A58A-93415F9281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5D5EAF-1770-E449-9812-1CDBE40DDEF8}"/>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373245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53A632-E1A2-D245-8E81-C2B735342E2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92490EA-99B0-6D46-876F-E9BEF522F20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4C96AF8-0AE0-6346-A5D6-65C399D635E0}"/>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5" name="フッター プレースホルダー 4">
            <a:extLst>
              <a:ext uri="{FF2B5EF4-FFF2-40B4-BE49-F238E27FC236}">
                <a16:creationId xmlns:a16="http://schemas.microsoft.com/office/drawing/2014/main" id="{449B42A5-3BF1-2C43-BC9B-CBF32A0797F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8A9722-D8C4-6446-807E-91E573A84FD9}"/>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675720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C05AE1-7959-744F-B779-A87B2422BC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6F1510-5E00-364F-89A5-31C3647802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F32E040-99B9-DD4D-A1CA-562AFE3227AD}"/>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5" name="フッター プレースホルダー 4">
            <a:extLst>
              <a:ext uri="{FF2B5EF4-FFF2-40B4-BE49-F238E27FC236}">
                <a16:creationId xmlns:a16="http://schemas.microsoft.com/office/drawing/2014/main" id="{69DDB408-C921-A144-912E-AE0219AC2B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F16217-2F56-7244-A469-8C9A8E21A73E}"/>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101705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A0AB38-DD54-6F43-95E3-274A64676CE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D8ECA0-91DA-8846-B978-B60B7819A39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2A11304-5488-4242-A084-9B69F87B682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5B14964-9795-1845-AE26-B924166472B5}"/>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6" name="フッター プレースホルダー 5">
            <a:extLst>
              <a:ext uri="{FF2B5EF4-FFF2-40B4-BE49-F238E27FC236}">
                <a16:creationId xmlns:a16="http://schemas.microsoft.com/office/drawing/2014/main" id="{36943BC2-B00D-544C-A838-FEBBD6646EC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829779C-FEBE-2944-BECC-54C30B9F84AA}"/>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371042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DAEF2-52B6-1742-AEE8-453ED99E2DD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63D456-DEC7-3E4F-8114-6B5334F959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63C766E-A611-AE4C-A289-E1B25A5EDE4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A31BF07-835C-1C44-B46B-668ECAD4EF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C7A9818-FB8D-0C4C-886F-D6895E66DF2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B4073F8-CBF6-D84F-BFFB-36E269BC1D0A}"/>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8" name="フッター プレースホルダー 7">
            <a:extLst>
              <a:ext uri="{FF2B5EF4-FFF2-40B4-BE49-F238E27FC236}">
                <a16:creationId xmlns:a16="http://schemas.microsoft.com/office/drawing/2014/main" id="{0DFFEC02-FA0B-0541-A829-15722DA03F7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886A0D5-053E-3843-AE6F-1C19BC46C9F0}"/>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98837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66531-8DA3-094A-A71D-2C33F55B740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4C5CC8F-E411-554E-BF96-82D3A6EE297B}"/>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4" name="フッター プレースホルダー 3">
            <a:extLst>
              <a:ext uri="{FF2B5EF4-FFF2-40B4-BE49-F238E27FC236}">
                <a16:creationId xmlns:a16="http://schemas.microsoft.com/office/drawing/2014/main" id="{1A3C27B0-83E4-B64C-8193-40DB108D068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A540220-38B8-F848-80F2-3849FB7D43F4}"/>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674084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F238B63-D802-0442-8E85-466E8977CB01}"/>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3" name="フッター プレースホルダー 2">
            <a:extLst>
              <a:ext uri="{FF2B5EF4-FFF2-40B4-BE49-F238E27FC236}">
                <a16:creationId xmlns:a16="http://schemas.microsoft.com/office/drawing/2014/main" id="{3A56E8EA-8CCC-3648-AA9C-3AF8EEA0D3E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991E9BE-08F9-FD4D-8BDA-C6D92CB05813}"/>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378240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D81F99-7D1E-3243-BC73-1E3D6C1CC57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E4BDBE-9E0A-AD41-95D0-AEDD0C722C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371EF70-517A-9B42-BCBC-CBE99330D6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130AD59-F599-B644-A4D0-E5F4ED04D525}"/>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6" name="フッター プレースホルダー 5">
            <a:extLst>
              <a:ext uri="{FF2B5EF4-FFF2-40B4-BE49-F238E27FC236}">
                <a16:creationId xmlns:a16="http://schemas.microsoft.com/office/drawing/2014/main" id="{D19CB8D8-6DE7-7044-88FC-C0EFFEB99C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009D927-DCF2-5F46-BDEA-C448063762AD}"/>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49887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1F6100-CA31-8E4E-BEBC-F7935150BD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A0EC7D7-DFA8-FF4D-986A-7FE0617A77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691659F-2CC3-814D-BDEC-3A69990515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1B5375-ABE8-474C-958F-2C5D4B50A657}"/>
              </a:ext>
            </a:extLst>
          </p:cNvPr>
          <p:cNvSpPr>
            <a:spLocks noGrp="1"/>
          </p:cNvSpPr>
          <p:nvPr>
            <p:ph type="dt" sz="half" idx="10"/>
          </p:nvPr>
        </p:nvSpPr>
        <p:spPr/>
        <p:txBody>
          <a:bodyPr/>
          <a:lstStyle/>
          <a:p>
            <a:fld id="{460EB551-7903-5643-A324-5FBCABBA617B}" type="datetimeFigureOut">
              <a:rPr kumimoji="1" lang="ja-JP" altLang="en-US" smtClean="0"/>
              <a:t>2022/10/3</a:t>
            </a:fld>
            <a:endParaRPr kumimoji="1" lang="ja-JP" altLang="en-US"/>
          </a:p>
        </p:txBody>
      </p:sp>
      <p:sp>
        <p:nvSpPr>
          <p:cNvPr id="6" name="フッター プレースホルダー 5">
            <a:extLst>
              <a:ext uri="{FF2B5EF4-FFF2-40B4-BE49-F238E27FC236}">
                <a16:creationId xmlns:a16="http://schemas.microsoft.com/office/drawing/2014/main" id="{D6C21520-22E6-2045-BF1B-032BFB41206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626257-764E-0A4C-853C-6863F65DA279}"/>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078279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BDADA7D-C4CE-9744-8AAD-192F35443A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A40A5C5-5C68-E343-B620-4AB1EE3A4C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9FD91A0-991F-664F-B29E-EC2D282956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EB551-7903-5643-A324-5FBCABBA617B}" type="datetimeFigureOut">
              <a:rPr kumimoji="1" lang="ja-JP" altLang="en-US" smtClean="0"/>
              <a:t>2022/10/3</a:t>
            </a:fld>
            <a:endParaRPr kumimoji="1" lang="ja-JP" altLang="en-US"/>
          </a:p>
        </p:txBody>
      </p:sp>
      <p:sp>
        <p:nvSpPr>
          <p:cNvPr id="5" name="フッター プレースホルダー 4">
            <a:extLst>
              <a:ext uri="{FF2B5EF4-FFF2-40B4-BE49-F238E27FC236}">
                <a16:creationId xmlns:a16="http://schemas.microsoft.com/office/drawing/2014/main" id="{493808E5-5C35-F04D-BD4D-94B08CC779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26DDDD4-06AA-8F47-889A-7A66443A1E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62606770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1428998" y="3013501"/>
            <a:ext cx="9334004" cy="830997"/>
          </a:xfrm>
          <a:prstGeom prst="rect">
            <a:avLst/>
          </a:prstGeom>
          <a:noFill/>
        </p:spPr>
        <p:txBody>
          <a:bodyPr wrap="square" rtlCol="0">
            <a:spAutoFit/>
          </a:bodyPr>
          <a:lstStyle/>
          <a:p>
            <a:r>
              <a:rPr lang="ja-JP" altLang="en-US" sz="4800">
                <a:latin typeface="Hiragino Sans W4" panose="020B0400000000000000" pitchFamily="34" charset="-128"/>
                <a:ea typeface="Hiragino Sans W4" panose="020B0400000000000000" pitchFamily="34" charset="-128"/>
              </a:rPr>
              <a:t>商品アイデア作成を考えよう！</a:t>
            </a:r>
            <a:endParaRPr lang="en-US" altLang="ja-JP" sz="48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479209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368108"/>
            <a:ext cx="11028218" cy="1077218"/>
          </a:xfrm>
          <a:prstGeom prst="rect">
            <a:avLst/>
          </a:prstGeom>
          <a:noFill/>
        </p:spPr>
        <p:txBody>
          <a:bodyPr wrap="square" rtlCol="0">
            <a:spAutoFit/>
          </a:bodyPr>
          <a:lstStyle/>
          <a:p>
            <a:r>
              <a:rPr lang="ja-JP" altLang="en-US" sz="3200">
                <a:latin typeface="Hiragino Sans W4" panose="020B0400000000000000" pitchFamily="34" charset="-128"/>
                <a:ea typeface="Hiragino Sans W4" panose="020B0400000000000000" pitchFamily="34" charset="-128"/>
              </a:rPr>
              <a:t>発掘した強みから</a:t>
            </a:r>
            <a:endParaRPr lang="en-US" altLang="ja-JP" sz="3200" dirty="0">
              <a:latin typeface="Hiragino Sans W4" panose="020B0400000000000000" pitchFamily="34" charset="-128"/>
              <a:ea typeface="Hiragino Sans W4" panose="020B0400000000000000" pitchFamily="34" charset="-128"/>
            </a:endParaRPr>
          </a:p>
          <a:p>
            <a:r>
              <a:rPr lang="ja-JP" altLang="en-US" sz="3200">
                <a:latin typeface="Hiragino Sans W4" panose="020B0400000000000000" pitchFamily="34" charset="-128"/>
                <a:ea typeface="Hiragino Sans W4" panose="020B0400000000000000" pitchFamily="34" charset="-128"/>
              </a:rPr>
              <a:t>商品アイデアを書き出してみましょう</a:t>
            </a:r>
            <a:endParaRPr lang="en-US" altLang="ja-JP" sz="32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669596"/>
            <a:ext cx="11028218" cy="3659656"/>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2" name="テキスト ボックス 1">
            <a:extLst>
              <a:ext uri="{FF2B5EF4-FFF2-40B4-BE49-F238E27FC236}">
                <a16:creationId xmlns:a16="http://schemas.microsoft.com/office/drawing/2014/main" id="{4D771751-B95E-A548-B944-6E36A9E17740}"/>
              </a:ext>
            </a:extLst>
          </p:cNvPr>
          <p:cNvSpPr txBox="1"/>
          <p:nvPr/>
        </p:nvSpPr>
        <p:spPr>
          <a:xfrm>
            <a:off x="473607" y="1595796"/>
            <a:ext cx="10572125" cy="923330"/>
          </a:xfrm>
          <a:prstGeom prst="rect">
            <a:avLst/>
          </a:prstGeom>
          <a:noFill/>
        </p:spPr>
        <p:txBody>
          <a:bodyPr wrap="none" rtlCol="0">
            <a:spAutoFit/>
          </a:bodyPr>
          <a:lstStyle/>
          <a:p>
            <a:r>
              <a:rPr lang="ja-JP" altLang="en-US">
                <a:latin typeface="Hiragino Sans W4" panose="020B0400000000000000" pitchFamily="34" charset="-128"/>
                <a:ea typeface="Hiragino Sans W4" panose="020B0400000000000000" pitchFamily="34" charset="-128"/>
              </a:rPr>
              <a:t>●ここでは、深く悩まず頭の中で直感的に浮かんだ商品アイデアをどんどん書き出してみましょう！</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　発掘した自分の強み・今までの経験・これから身につけたいと思うことを軸に</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　考えてみるとより自分に合った魅力的な商品アイデアが出てきます。</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321835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763979" y="2127733"/>
            <a:ext cx="2477985" cy="3729482"/>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・トレーニング</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・営業</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・時短料理</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・マーケティング</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・起業</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・コンサル</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・副業</a:t>
            </a:r>
            <a:endParaRPr lang="en-US" altLang="ja-JP" sz="2000" dirty="0">
              <a:latin typeface="Hiragino Sans W4" panose="020B0400000000000000" pitchFamily="34" charset="-128"/>
              <a:ea typeface="Hiragino Sans W4" panose="020B0400000000000000" pitchFamily="34" charset="-128"/>
            </a:endParaRPr>
          </a:p>
          <a:p>
            <a:pPr>
              <a:lnSpc>
                <a:spcPct val="150000"/>
              </a:lnSpc>
            </a:pPr>
            <a:endParaRPr lang="en-US" altLang="ja-JP" sz="20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4FC47BB3-973E-DE45-878E-AE03AA9057C3}"/>
              </a:ext>
            </a:extLst>
          </p:cNvPr>
          <p:cNvSpPr txBox="1"/>
          <p:nvPr/>
        </p:nvSpPr>
        <p:spPr>
          <a:xfrm>
            <a:off x="5601196" y="2047557"/>
            <a:ext cx="6697684" cy="3729482"/>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・自宅で毎日の</a:t>
            </a:r>
            <a:r>
              <a:rPr lang="en-US" altLang="ja-JP" sz="2000" dirty="0">
                <a:latin typeface="Hiragino Sans W4" panose="020B0400000000000000" pitchFamily="34" charset="-128"/>
                <a:ea typeface="Hiragino Sans W4" panose="020B0400000000000000" pitchFamily="34" charset="-128"/>
              </a:rPr>
              <a:t>5</a:t>
            </a:r>
            <a:r>
              <a:rPr lang="ja-JP" altLang="en-US" sz="2000">
                <a:latin typeface="Hiragino Sans W4" panose="020B0400000000000000" pitchFamily="34" charset="-128"/>
                <a:ea typeface="Hiragino Sans W4" panose="020B0400000000000000" pitchFamily="34" charset="-128"/>
              </a:rPr>
              <a:t>分トレーニングで</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・成約率がぐっと上がるプレゼン資料とトークスキル</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・仕事と子育てに忙しいママさんに向けた毎朝の料理</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・お客様の反応がガラッと変わるワンポイント文章術</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・ニートだった私が起業するまで</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・営業経験</a:t>
            </a:r>
            <a:r>
              <a:rPr lang="en-US" altLang="ja-JP" sz="2000" dirty="0">
                <a:latin typeface="Hiragino Sans W4" panose="020B0400000000000000" pitchFamily="34" charset="-128"/>
                <a:ea typeface="Hiragino Sans W4" panose="020B0400000000000000" pitchFamily="34" charset="-128"/>
              </a:rPr>
              <a:t>5</a:t>
            </a:r>
            <a:r>
              <a:rPr lang="ja-JP" altLang="en-US" sz="2000">
                <a:latin typeface="Hiragino Sans W4" panose="020B0400000000000000" pitchFamily="34" charset="-128"/>
                <a:ea typeface="Hiragino Sans W4" panose="020B0400000000000000" pitchFamily="34" charset="-128"/>
              </a:rPr>
              <a:t>年の法人営業コンサル</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・毎月</a:t>
            </a:r>
            <a:r>
              <a:rPr lang="en-US" altLang="ja-JP" sz="2000" dirty="0">
                <a:latin typeface="Hiragino Sans W4" panose="020B0400000000000000" pitchFamily="34" charset="-128"/>
                <a:ea typeface="Hiragino Sans W4" panose="020B0400000000000000" pitchFamily="34" charset="-128"/>
              </a:rPr>
              <a:t>20</a:t>
            </a:r>
            <a:r>
              <a:rPr lang="ja-JP" altLang="en-US" sz="2000">
                <a:latin typeface="Hiragino Sans W4" panose="020B0400000000000000" pitchFamily="34" charset="-128"/>
                <a:ea typeface="Hiragino Sans W4" panose="020B0400000000000000" pitchFamily="34" charset="-128"/>
              </a:rPr>
              <a:t>冊以上の本を読んでまとめた副業知識</a:t>
            </a:r>
            <a:endParaRPr lang="en-US" altLang="ja-JP" sz="2000" dirty="0">
              <a:latin typeface="Hiragino Sans W4" panose="020B0400000000000000" pitchFamily="34" charset="-128"/>
              <a:ea typeface="Hiragino Sans W4" panose="020B0400000000000000" pitchFamily="34" charset="-128"/>
            </a:endParaRPr>
          </a:p>
          <a:p>
            <a:pPr>
              <a:lnSpc>
                <a:spcPct val="150000"/>
              </a:lnSpc>
            </a:pPr>
            <a:endParaRPr lang="en-US" altLang="ja-JP" sz="2000" dirty="0">
              <a:latin typeface="Hiragino Sans W4" panose="020B0400000000000000" pitchFamily="34" charset="-128"/>
              <a:ea typeface="Hiragino Sans W4" panose="020B0400000000000000" pitchFamily="34" charset="-128"/>
            </a:endParaRPr>
          </a:p>
        </p:txBody>
      </p:sp>
      <p:sp>
        <p:nvSpPr>
          <p:cNvPr id="4" name="テキスト ボックス 3">
            <a:extLst>
              <a:ext uri="{FF2B5EF4-FFF2-40B4-BE49-F238E27FC236}">
                <a16:creationId xmlns:a16="http://schemas.microsoft.com/office/drawing/2014/main" id="{054CEC14-9AE1-394B-9816-7FFEE7D89AD4}"/>
              </a:ext>
            </a:extLst>
          </p:cNvPr>
          <p:cNvSpPr txBox="1"/>
          <p:nvPr/>
        </p:nvSpPr>
        <p:spPr>
          <a:xfrm>
            <a:off x="4381996" y="2127733"/>
            <a:ext cx="510639" cy="3278654"/>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endParaRPr lang="en-US" altLang="ja-JP" sz="2000" dirty="0">
              <a:latin typeface="Hiragino Sans W4" panose="020B0400000000000000" pitchFamily="34" charset="-128"/>
              <a:ea typeface="Hiragino Sans W4" panose="020B0400000000000000" pitchFamily="34" charset="-128"/>
            </a:endParaRPr>
          </a:p>
        </p:txBody>
      </p:sp>
      <p:sp>
        <p:nvSpPr>
          <p:cNvPr id="5" name="テキスト ボックス 4">
            <a:extLst>
              <a:ext uri="{FF2B5EF4-FFF2-40B4-BE49-F238E27FC236}">
                <a16:creationId xmlns:a16="http://schemas.microsoft.com/office/drawing/2014/main" id="{270CEA44-4540-7C47-AD9C-C296828FE001}"/>
              </a:ext>
            </a:extLst>
          </p:cNvPr>
          <p:cNvSpPr txBox="1"/>
          <p:nvPr/>
        </p:nvSpPr>
        <p:spPr>
          <a:xfrm>
            <a:off x="763979" y="499222"/>
            <a:ext cx="10022774" cy="970330"/>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●箇条書きした商品アイデアに対して、自分の強みを掛け合わせてみましょう！</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　例　〇〇✖️〇〇　→ 商品アイデア（コンセプト）</a:t>
            </a:r>
            <a:endParaRPr lang="en-US" altLang="ja-JP" sz="2000" dirty="0">
              <a:latin typeface="Hiragino Sans W4" panose="020B0400000000000000" pitchFamily="34" charset="-128"/>
              <a:ea typeface="Hiragino Sans W4" panose="020B0400000000000000" pitchFamily="34" charset="-128"/>
            </a:endParaRPr>
          </a:p>
        </p:txBody>
      </p:sp>
      <p:sp>
        <p:nvSpPr>
          <p:cNvPr id="2" name="テキスト ボックス 1">
            <a:extLst>
              <a:ext uri="{FF2B5EF4-FFF2-40B4-BE49-F238E27FC236}">
                <a16:creationId xmlns:a16="http://schemas.microsoft.com/office/drawing/2014/main" id="{E2656240-8811-8D4B-3451-640D2692C9CB}"/>
              </a:ext>
            </a:extLst>
          </p:cNvPr>
          <p:cNvSpPr txBox="1"/>
          <p:nvPr/>
        </p:nvSpPr>
        <p:spPr>
          <a:xfrm>
            <a:off x="1268679" y="1549728"/>
            <a:ext cx="993570" cy="497829"/>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強み</a:t>
            </a:r>
            <a:endParaRPr lang="en-US" altLang="ja-JP" sz="20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606169CE-2631-7D6A-7DB1-15718CC12426}"/>
              </a:ext>
            </a:extLst>
          </p:cNvPr>
          <p:cNvSpPr txBox="1"/>
          <p:nvPr/>
        </p:nvSpPr>
        <p:spPr>
          <a:xfrm>
            <a:off x="6962896" y="1549728"/>
            <a:ext cx="993570" cy="497829"/>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商品</a:t>
            </a:r>
            <a:endParaRPr lang="en-US" altLang="ja-JP" sz="20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49036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581891" y="198191"/>
            <a:ext cx="11028218" cy="6499472"/>
          </a:xfrm>
          <a:prstGeom prst="rect">
            <a:avLst/>
          </a:prstGeom>
          <a:noFill/>
        </p:spPr>
        <p:txBody>
          <a:bodyPr wrap="square" rtlCol="0">
            <a:spAutoFit/>
          </a:bodyPr>
          <a:lstStyle/>
          <a:p>
            <a:pPr>
              <a:lnSpc>
                <a:spcPct val="150000"/>
              </a:lnSpc>
            </a:pPr>
            <a:r>
              <a:rPr lang="ja-JP" altLang="en-US" sz="2000">
                <a:latin typeface="Hiragino Sans W4" panose="020B0400000000000000" pitchFamily="34" charset="-128"/>
                <a:ea typeface="Hiragino Sans W4" panose="020B0400000000000000" pitchFamily="34" charset="-128"/>
              </a:rPr>
              <a:t>商品アイデア（コンセプト）</a:t>
            </a:r>
            <a:endParaRPr lang="en-US" altLang="ja-JP" sz="2000" dirty="0">
              <a:latin typeface="Hiragino Sans W4" panose="020B0400000000000000" pitchFamily="34" charset="-128"/>
              <a:ea typeface="Hiragino Sans W4" panose="020B0400000000000000" pitchFamily="34" charset="-128"/>
            </a:endParaRPr>
          </a:p>
          <a:p>
            <a:pPr>
              <a:lnSpc>
                <a:spcPct val="150000"/>
              </a:lnSpc>
            </a:pP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・元小学校教員が教える、子どもを一瞬で勉強モードにさせるテクニックとは！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a:t>
            </a:r>
            <a:r>
              <a:rPr lang="en-US" altLang="ja-JP" sz="2000" dirty="0">
                <a:latin typeface="Hiragino Sans W4" panose="020B0400000000000000" pitchFamily="34" charset="-128"/>
                <a:ea typeface="Hiragino Sans W4" panose="020B0400000000000000" pitchFamily="34" charset="-128"/>
              </a:rPr>
              <a:t>1</a:t>
            </a:r>
            <a:r>
              <a:rPr lang="ja-JP" altLang="en-US" sz="2000">
                <a:latin typeface="Hiragino Sans W4" panose="020B0400000000000000" pitchFamily="34" charset="-128"/>
                <a:ea typeface="Hiragino Sans W4" panose="020B0400000000000000" pitchFamily="34" charset="-128"/>
              </a:rPr>
              <a:t>年で</a:t>
            </a:r>
            <a:r>
              <a:rPr lang="en-US" altLang="ja-JP" sz="2000" dirty="0">
                <a:latin typeface="Hiragino Sans W4" panose="020B0400000000000000" pitchFamily="34" charset="-128"/>
                <a:ea typeface="Hiragino Sans W4" panose="020B0400000000000000" pitchFamily="34" charset="-128"/>
              </a:rPr>
              <a:t>-20kg</a:t>
            </a:r>
            <a:r>
              <a:rPr lang="ja-JP" altLang="en-US" sz="2000">
                <a:latin typeface="Hiragino Sans W4" panose="020B0400000000000000" pitchFamily="34" charset="-128"/>
                <a:ea typeface="Hiragino Sans W4" panose="020B0400000000000000" pitchFamily="34" charset="-128"/>
              </a:rPr>
              <a:t>痩せた、毎日自宅できるたった</a:t>
            </a:r>
            <a:r>
              <a:rPr lang="en-US" altLang="ja-JP" sz="2000" dirty="0">
                <a:latin typeface="Hiragino Sans W4" panose="020B0400000000000000" pitchFamily="34" charset="-128"/>
                <a:ea typeface="Hiragino Sans W4" panose="020B0400000000000000" pitchFamily="34" charset="-128"/>
              </a:rPr>
              <a:t>10</a:t>
            </a:r>
            <a:r>
              <a:rPr lang="ja-JP" altLang="en-US" sz="2000">
                <a:latin typeface="Hiragino Sans W4" panose="020B0400000000000000" pitchFamily="34" charset="-128"/>
                <a:ea typeface="Hiragino Sans W4" panose="020B0400000000000000" pitchFamily="34" charset="-128"/>
              </a:rPr>
              <a:t>分のトレーニング方法とは！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・半年で</a:t>
            </a:r>
            <a:r>
              <a:rPr lang="en-US" altLang="ja-JP" sz="2000" dirty="0">
                <a:latin typeface="Hiragino Sans W4" panose="020B0400000000000000" pitchFamily="34" charset="-128"/>
                <a:ea typeface="Hiragino Sans W4" panose="020B0400000000000000" pitchFamily="34" charset="-128"/>
              </a:rPr>
              <a:t>TikTok</a:t>
            </a:r>
            <a:r>
              <a:rPr lang="ja-JP" altLang="en-US" sz="2000">
                <a:latin typeface="Hiragino Sans W4" panose="020B0400000000000000" pitchFamily="34" charset="-128"/>
                <a:ea typeface="Hiragino Sans W4" panose="020B0400000000000000" pitchFamily="34" charset="-128"/>
              </a:rPr>
              <a:t>のフォロワーを</a:t>
            </a:r>
            <a:r>
              <a:rPr lang="en-US" altLang="ja-JP" sz="2000" dirty="0">
                <a:latin typeface="Hiragino Sans W4" panose="020B0400000000000000" pitchFamily="34" charset="-128"/>
                <a:ea typeface="Hiragino Sans W4" panose="020B0400000000000000" pitchFamily="34" charset="-128"/>
              </a:rPr>
              <a:t>1</a:t>
            </a:r>
            <a:r>
              <a:rPr lang="ja-JP" altLang="en-US" sz="2000">
                <a:latin typeface="Hiragino Sans W4" panose="020B0400000000000000" pitchFamily="34" charset="-128"/>
                <a:ea typeface="Hiragino Sans W4" panose="020B0400000000000000" pitchFamily="34" charset="-128"/>
              </a:rPr>
              <a:t>万人にする方法とは！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・仕事と子育てで忙しいママさん向け！</a:t>
            </a:r>
            <a:r>
              <a:rPr lang="en-US" altLang="ja-JP" sz="2000" dirty="0">
                <a:latin typeface="Hiragino Sans W4" panose="020B0400000000000000" pitchFamily="34" charset="-128"/>
                <a:ea typeface="Hiragino Sans W4" panose="020B0400000000000000" pitchFamily="34" charset="-128"/>
              </a:rPr>
              <a:t>10</a:t>
            </a:r>
            <a:r>
              <a:rPr lang="ja-JP" altLang="en-US" sz="2000">
                <a:latin typeface="Hiragino Sans W4" panose="020B0400000000000000" pitchFamily="34" charset="-128"/>
                <a:ea typeface="Hiragino Sans W4" panose="020B0400000000000000" pitchFamily="34" charset="-128"/>
              </a:rPr>
              <a:t>分でできる時短料理術！もう旦那に文句は言わせな</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　い。</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・たった</a:t>
            </a:r>
            <a:r>
              <a:rPr lang="en-US" altLang="ja-JP" sz="2000" dirty="0">
                <a:latin typeface="Hiragino Sans W4" panose="020B0400000000000000" pitchFamily="34" charset="-128"/>
                <a:ea typeface="Hiragino Sans W4" panose="020B0400000000000000" pitchFamily="34" charset="-128"/>
              </a:rPr>
              <a:t>3</a:t>
            </a:r>
            <a:r>
              <a:rPr lang="ja-JP" altLang="en-US" sz="2000">
                <a:latin typeface="Hiragino Sans W4" panose="020B0400000000000000" pitchFamily="34" charset="-128"/>
                <a:ea typeface="Hiragino Sans W4" panose="020B0400000000000000" pitchFamily="34" charset="-128"/>
              </a:rPr>
              <a:t>ヶ月で毎月</a:t>
            </a:r>
            <a:r>
              <a:rPr lang="en-US" altLang="ja-JP" sz="2000" dirty="0">
                <a:latin typeface="Hiragino Sans W4" panose="020B0400000000000000" pitchFamily="34" charset="-128"/>
                <a:ea typeface="Hiragino Sans W4" panose="020B0400000000000000" pitchFamily="34" charset="-128"/>
              </a:rPr>
              <a:t>30</a:t>
            </a:r>
            <a:r>
              <a:rPr lang="ja-JP" altLang="en-US" sz="2000">
                <a:latin typeface="Hiragino Sans W4" panose="020B0400000000000000" pitchFamily="34" charset="-128"/>
                <a:ea typeface="Hiragino Sans W4" panose="020B0400000000000000" pitchFamily="34" charset="-128"/>
              </a:rPr>
              <a:t>万円以上の収益を確保できる副業とは！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・毎朝のコーディネートに悩む方へ。全て</a:t>
            </a:r>
            <a:r>
              <a:rPr lang="en-US" altLang="ja-JP" sz="2000" dirty="0">
                <a:latin typeface="Hiragino Sans W4" panose="020B0400000000000000" pitchFamily="34" charset="-128"/>
                <a:ea typeface="Hiragino Sans W4" panose="020B0400000000000000" pitchFamily="34" charset="-128"/>
              </a:rPr>
              <a:t>GU</a:t>
            </a:r>
            <a:r>
              <a:rPr lang="ja-JP" altLang="en-US" sz="2000">
                <a:latin typeface="Hiragino Sans W4" panose="020B0400000000000000" pitchFamily="34" charset="-128"/>
                <a:ea typeface="Hiragino Sans W4" panose="020B0400000000000000" pitchFamily="34" charset="-128"/>
              </a:rPr>
              <a:t>で揃えられる着こなし術</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・転職経験</a:t>
            </a:r>
            <a:r>
              <a:rPr lang="en-US" altLang="ja-JP" sz="2000" dirty="0">
                <a:latin typeface="Hiragino Sans W4" panose="020B0400000000000000" pitchFamily="34" charset="-128"/>
                <a:ea typeface="Hiragino Sans W4" panose="020B0400000000000000" pitchFamily="34" charset="-128"/>
              </a:rPr>
              <a:t>10</a:t>
            </a:r>
            <a:r>
              <a:rPr lang="ja-JP" altLang="en-US" sz="2000">
                <a:latin typeface="Hiragino Sans W4" panose="020B0400000000000000" pitchFamily="34" charset="-128"/>
                <a:ea typeface="Hiragino Sans W4" panose="020B0400000000000000" pitchFamily="34" charset="-128"/>
              </a:rPr>
              <a:t>回の私が教える、ブラック企業の見分け方と絶対に成功する転職ノウハウとは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・誰でもできるようになるパソコンを使って稼げる仕事とは！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・インスタ運用のプロが教える、バズる投稿の作り方講座（</a:t>
            </a:r>
            <a:r>
              <a:rPr lang="en-US" altLang="ja-JP" sz="2000" dirty="0">
                <a:latin typeface="Hiragino Sans W4" panose="020B0400000000000000" pitchFamily="34" charset="-128"/>
                <a:ea typeface="Hiragino Sans W4" panose="020B0400000000000000" pitchFamily="34" charset="-128"/>
              </a:rPr>
              <a:t>CAMVA</a:t>
            </a:r>
            <a:r>
              <a:rPr lang="ja-JP" altLang="en-US" sz="2000">
                <a:latin typeface="Hiragino Sans W4" panose="020B0400000000000000" pitchFamily="34" charset="-128"/>
                <a:ea typeface="Hiragino Sans W4" panose="020B0400000000000000" pitchFamily="34" charset="-128"/>
              </a:rPr>
              <a:t>）編</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lang="ja-JP" altLang="en-US" sz="2000">
                <a:latin typeface="Hiragino Sans W4" panose="020B0400000000000000" pitchFamily="34" charset="-128"/>
                <a:ea typeface="Hiragino Sans W4" panose="020B0400000000000000" pitchFamily="34" charset="-128"/>
              </a:rPr>
              <a:t>・営業経験</a:t>
            </a:r>
            <a:r>
              <a:rPr lang="en-US" altLang="ja-JP" sz="2000" dirty="0">
                <a:latin typeface="Hiragino Sans W4" panose="020B0400000000000000" pitchFamily="34" charset="-128"/>
                <a:ea typeface="Hiragino Sans W4" panose="020B0400000000000000" pitchFamily="34" charset="-128"/>
              </a:rPr>
              <a:t>5</a:t>
            </a:r>
            <a:r>
              <a:rPr lang="ja-JP" altLang="en-US" sz="2000">
                <a:latin typeface="Hiragino Sans W4" panose="020B0400000000000000" pitchFamily="34" charset="-128"/>
                <a:ea typeface="Hiragino Sans W4" panose="020B0400000000000000" pitchFamily="34" charset="-128"/>
              </a:rPr>
              <a:t>年！成約率がぐっと上がるプレゼン資料とトークスキルとは</a:t>
            </a:r>
            <a:endParaRPr lang="en-US" altLang="ja-JP" sz="2000" dirty="0">
              <a:latin typeface="Hiragino Sans W4" panose="020B0400000000000000" pitchFamily="34" charset="-128"/>
              <a:ea typeface="Hiragino Sans W4" panose="020B0400000000000000" pitchFamily="34" charset="-128"/>
            </a:endParaRPr>
          </a:p>
          <a:p>
            <a:pPr>
              <a:lnSpc>
                <a:spcPct val="150000"/>
              </a:lnSpc>
            </a:pPr>
            <a:r>
              <a:rPr kumimoji="1" lang="ja-JP" altLang="en-US" sz="2000" b="0" i="0" u="none" strike="noStrike" kern="1200" cap="none" spc="0" normalizeH="0" baseline="0" noProof="0">
                <a:ln>
                  <a:noFill/>
                </a:ln>
                <a:solidFill>
                  <a:prstClr val="black"/>
                </a:solidFill>
                <a:effectLst/>
                <a:uLnTx/>
                <a:uFillTx/>
                <a:latin typeface="Hiragino Sans W4" panose="020B0400000000000000" pitchFamily="34" charset="-128"/>
                <a:ea typeface="Hiragino Sans W4" panose="020B0400000000000000" pitchFamily="34" charset="-128"/>
                <a:cs typeface="+mn-cs"/>
              </a:rPr>
              <a:t>・絶対に外しちゃいけない小顔マッサージの</a:t>
            </a:r>
            <a:r>
              <a:rPr kumimoji="1" lang="en-US" altLang="ja-JP" sz="2000" b="0" i="0" u="none" strike="noStrike" kern="120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cs typeface="+mn-cs"/>
              </a:rPr>
              <a:t>5</a:t>
            </a:r>
            <a:r>
              <a:rPr kumimoji="1" lang="ja-JP" altLang="en-US" sz="2000" b="0" i="0" u="none" strike="noStrike" kern="1200" cap="none" spc="0" normalizeH="0" baseline="0" noProof="0">
                <a:ln>
                  <a:noFill/>
                </a:ln>
                <a:solidFill>
                  <a:prstClr val="black"/>
                </a:solidFill>
                <a:effectLst/>
                <a:uLnTx/>
                <a:uFillTx/>
                <a:latin typeface="Hiragino Sans W4" panose="020B0400000000000000" pitchFamily="34" charset="-128"/>
                <a:ea typeface="Hiragino Sans W4" panose="020B0400000000000000" pitchFamily="34" charset="-128"/>
                <a:cs typeface="+mn-cs"/>
              </a:rPr>
              <a:t>ポイント！</a:t>
            </a:r>
            <a:endParaRPr lang="en-US" altLang="ja-JP" sz="20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52327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672201"/>
            <a:ext cx="11028218" cy="584775"/>
          </a:xfrm>
          <a:prstGeom prst="rect">
            <a:avLst/>
          </a:prstGeom>
          <a:noFill/>
        </p:spPr>
        <p:txBody>
          <a:bodyPr wrap="square" rtlCol="0">
            <a:spAutoFit/>
          </a:bodyPr>
          <a:lstStyle/>
          <a:p>
            <a:r>
              <a:rPr lang="ja-JP" altLang="en-US" sz="3200">
                <a:latin typeface="Hiragino Sans W4" panose="020B0400000000000000" pitchFamily="34" charset="-128"/>
                <a:ea typeface="Hiragino Sans W4" panose="020B0400000000000000" pitchFamily="34" charset="-128"/>
              </a:rPr>
              <a:t>商品アイデアの大枠のカテゴリーで分ける</a:t>
            </a:r>
            <a:endParaRPr lang="en-US" altLang="ja-JP" sz="32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669596"/>
            <a:ext cx="11028218" cy="3382657"/>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2" name="テキスト ボックス 1">
            <a:extLst>
              <a:ext uri="{FF2B5EF4-FFF2-40B4-BE49-F238E27FC236}">
                <a16:creationId xmlns:a16="http://schemas.microsoft.com/office/drawing/2014/main" id="{4D771751-B95E-A548-B944-6E36A9E17740}"/>
              </a:ext>
            </a:extLst>
          </p:cNvPr>
          <p:cNvSpPr txBox="1"/>
          <p:nvPr/>
        </p:nvSpPr>
        <p:spPr>
          <a:xfrm>
            <a:off x="473607" y="1595796"/>
            <a:ext cx="8493031" cy="923330"/>
          </a:xfrm>
          <a:prstGeom prst="rect">
            <a:avLst/>
          </a:prstGeom>
          <a:noFill/>
        </p:spPr>
        <p:txBody>
          <a:bodyPr wrap="none" rtlCol="0">
            <a:spAutoFit/>
          </a:bodyPr>
          <a:lstStyle/>
          <a:p>
            <a:r>
              <a:rPr lang="ja-JP" altLang="en-US">
                <a:latin typeface="Hiragino Sans W4" panose="020B0400000000000000" pitchFamily="34" charset="-128"/>
                <a:ea typeface="Hiragino Sans W4" panose="020B0400000000000000" pitchFamily="34" charset="-128"/>
              </a:rPr>
              <a:t>書き出した商品アイデアをカテゴリーに分けることで、</a:t>
            </a:r>
            <a:r>
              <a:rPr lang="en-US" altLang="ja-JP" dirty="0">
                <a:latin typeface="Hiragino Sans W4" panose="020B0400000000000000" pitchFamily="34" charset="-128"/>
                <a:ea typeface="Hiragino Sans W4" panose="020B0400000000000000" pitchFamily="34" charset="-128"/>
              </a:rPr>
              <a:t>SNS</a:t>
            </a:r>
            <a:r>
              <a:rPr lang="ja-JP" altLang="en-US">
                <a:latin typeface="Hiragino Sans W4" panose="020B0400000000000000" pitchFamily="34" charset="-128"/>
                <a:ea typeface="Hiragino Sans W4" panose="020B0400000000000000" pitchFamily="34" charset="-128"/>
              </a:rPr>
              <a:t>で市場調査をする際</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実際に似た商品を販売している人がいないか、そのカテゴリーに需要はあるのか</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を整理し、判断していきます。</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519890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783771" y="689098"/>
            <a:ext cx="11301351" cy="5693866"/>
          </a:xfrm>
          <a:prstGeom prst="rect">
            <a:avLst/>
          </a:prstGeom>
          <a:noFill/>
        </p:spPr>
        <p:txBody>
          <a:bodyPr wrap="square" rtlCol="0">
            <a:spAutoFit/>
          </a:bodyPr>
          <a:lstStyle/>
          <a:p>
            <a:r>
              <a:rPr lang="ja-JP" altLang="en-US" sz="2800">
                <a:latin typeface="Hiragino Sans W4" panose="020B0400000000000000" pitchFamily="34" charset="-128"/>
                <a:ea typeface="Hiragino Sans W4" panose="020B0400000000000000" pitchFamily="34" charset="-128"/>
              </a:rPr>
              <a:t>たとえば、</a:t>
            </a:r>
            <a:endParaRPr lang="en-US" altLang="ja-JP" sz="2800" dirty="0">
              <a:latin typeface="Hiragino Sans W4" panose="020B0400000000000000" pitchFamily="34" charset="-128"/>
              <a:ea typeface="Hiragino Sans W4" panose="020B0400000000000000" pitchFamily="34" charset="-128"/>
            </a:endParaRPr>
          </a:p>
          <a:p>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・人事系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・システム系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・映像系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・マーケティング系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・広告系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・国際事業系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・コンテンツ販売系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・旅行代理店系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・不動産系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・料理系</a:t>
            </a:r>
            <a:endParaRPr lang="en-US" altLang="ja-JP" sz="2800" dirty="0">
              <a:latin typeface="Hiragino Sans W4" panose="020B0400000000000000" pitchFamily="34" charset="-128"/>
              <a:ea typeface="Hiragino Sans W4" panose="020B0400000000000000" pitchFamily="34" charset="-128"/>
            </a:endParaRPr>
          </a:p>
          <a:p>
            <a:endParaRPr lang="en-US" altLang="ja-JP" sz="2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EEFD6ED6-665E-3542-A595-015BCA292434}"/>
              </a:ext>
            </a:extLst>
          </p:cNvPr>
          <p:cNvSpPr txBox="1"/>
          <p:nvPr/>
        </p:nvSpPr>
        <p:spPr>
          <a:xfrm>
            <a:off x="5605153" y="689098"/>
            <a:ext cx="11301351" cy="5262979"/>
          </a:xfrm>
          <a:prstGeom prst="rect">
            <a:avLst/>
          </a:prstGeom>
          <a:noFill/>
        </p:spPr>
        <p:txBody>
          <a:bodyPr wrap="square" rtlCol="0">
            <a:spAutoFit/>
          </a:bodyPr>
          <a:lstStyle/>
          <a:p>
            <a:endParaRPr lang="en-US" altLang="ja-JP" sz="2800" dirty="0">
              <a:latin typeface="Hiragino Sans W4" panose="020B0400000000000000" pitchFamily="34" charset="-128"/>
              <a:ea typeface="Hiragino Sans W4" panose="020B0400000000000000" pitchFamily="34" charset="-128"/>
            </a:endParaRPr>
          </a:p>
          <a:p>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・趣味系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・ビジネス系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・副業系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・コンサル系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・クリエイター系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・筋トレ系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・コミュニケーション系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・プログラム系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・物流系</a:t>
            </a:r>
            <a:endParaRPr lang="en-US" altLang="ja-JP" sz="2800" dirty="0">
              <a:latin typeface="Hiragino Sans W4" panose="020B0400000000000000" pitchFamily="34" charset="-128"/>
              <a:ea typeface="Hiragino Sans W4" panose="020B0400000000000000" pitchFamily="34" charset="-128"/>
            </a:endParaRPr>
          </a:p>
          <a:p>
            <a:r>
              <a:rPr lang="ja-JP" altLang="en-US" sz="2800">
                <a:latin typeface="Hiragino Sans W4" panose="020B0400000000000000" pitchFamily="34" charset="-128"/>
                <a:ea typeface="Hiragino Sans W4" panose="020B0400000000000000" pitchFamily="34" charset="-128"/>
              </a:rPr>
              <a:t>・飲食系</a:t>
            </a:r>
            <a:endParaRPr lang="en-US" altLang="ja-JP" sz="28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299181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1014350" y="1122543"/>
            <a:ext cx="10975769" cy="5632311"/>
          </a:xfrm>
          <a:prstGeom prst="rect">
            <a:avLst/>
          </a:prstGeom>
          <a:noFill/>
        </p:spPr>
        <p:txBody>
          <a:bodyPr wrap="square" rtlCol="0">
            <a:spAutoFit/>
          </a:bodyPr>
          <a:lstStyle/>
          <a:p>
            <a:r>
              <a:rPr lang="ja-JP" altLang="en-US" sz="2400">
                <a:latin typeface="Hiragino Sans W4" panose="020B0400000000000000" pitchFamily="34" charset="-128"/>
                <a:ea typeface="Hiragino Sans W4" panose="020B0400000000000000" pitchFamily="34" charset="-128"/>
              </a:rPr>
              <a:t>・くびれダイエット</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・ギター</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・犬のしつけ方</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・バスケのドリブル</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・マーケティング</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・電子書籍の出版方法</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・プログラミング</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・恋愛復縁</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・ゴルフ上達術</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・ギャンブル依存改善</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・健康のためのお料理</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・肌荒れ改善</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・トランペット上達法</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・飲食店の開業方法</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・モテファッション</a:t>
            </a:r>
            <a:endParaRPr lang="en-US" altLang="ja-JP" sz="24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63A63509-23D0-5245-9291-96EAB470C3AB}"/>
              </a:ext>
            </a:extLst>
          </p:cNvPr>
          <p:cNvSpPr txBox="1"/>
          <p:nvPr/>
        </p:nvSpPr>
        <p:spPr>
          <a:xfrm>
            <a:off x="5721982" y="1122542"/>
            <a:ext cx="5770107" cy="5632311"/>
          </a:xfrm>
          <a:prstGeom prst="rect">
            <a:avLst/>
          </a:prstGeom>
          <a:solidFill>
            <a:schemeClr val="bg1">
              <a:lumMod val="65000"/>
            </a:schemeClr>
          </a:solidFill>
        </p:spPr>
        <p:txBody>
          <a:bodyPr wrap="square" rtlCol="0">
            <a:spAutoFit/>
          </a:bodyPr>
          <a:lstStyle/>
          <a:p>
            <a:r>
              <a:rPr lang="ja-JP" altLang="en-US" sz="2400">
                <a:latin typeface="Hiragino Sans W4" panose="020B0400000000000000" pitchFamily="34" charset="-128"/>
                <a:ea typeface="Hiragino Sans W4" panose="020B0400000000000000" pitchFamily="34" charset="-128"/>
              </a:rPr>
              <a:t>・カラオケ上達術</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・キャラ弁の作り方</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・コンサル</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・メルカリ転売のやり方</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・東大受験</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・ナンパ術</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・遠距離恋愛</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・小顔マッサージ</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・不動産投資について</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a:t>
            </a:r>
            <a:r>
              <a:rPr lang="en-US" altLang="ja-JP" sz="2400" dirty="0">
                <a:latin typeface="Hiragino Sans W4" panose="020B0400000000000000" pitchFamily="34" charset="-128"/>
                <a:ea typeface="Hiragino Sans W4" panose="020B0400000000000000" pitchFamily="34" charset="-128"/>
              </a:rPr>
              <a:t>DIY</a:t>
            </a:r>
            <a:r>
              <a:rPr lang="ja-JP" altLang="en-US" sz="2400">
                <a:latin typeface="Hiragino Sans W4" panose="020B0400000000000000" pitchFamily="34" charset="-128"/>
                <a:ea typeface="Hiragino Sans W4" panose="020B0400000000000000" pitchFamily="34" charset="-128"/>
              </a:rPr>
              <a:t>のやり方</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・アトピー改善</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・売上アップ</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・起業支援</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・就活コツ</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・初心者の作詞</a:t>
            </a:r>
            <a:endParaRPr lang="en-US" altLang="ja-JP" sz="2400" dirty="0">
              <a:latin typeface="Hiragino Sans W4" panose="020B0400000000000000" pitchFamily="34" charset="-128"/>
              <a:ea typeface="Hiragino Sans W4" panose="020B0400000000000000" pitchFamily="34" charset="-128"/>
            </a:endParaRPr>
          </a:p>
        </p:txBody>
      </p:sp>
      <p:sp>
        <p:nvSpPr>
          <p:cNvPr id="2" name="テキスト ボックス 1">
            <a:extLst>
              <a:ext uri="{FF2B5EF4-FFF2-40B4-BE49-F238E27FC236}">
                <a16:creationId xmlns:a16="http://schemas.microsoft.com/office/drawing/2014/main" id="{0723DE76-644A-E849-B054-0D46F94C0720}"/>
              </a:ext>
            </a:extLst>
          </p:cNvPr>
          <p:cNvSpPr txBox="1"/>
          <p:nvPr/>
        </p:nvSpPr>
        <p:spPr>
          <a:xfrm>
            <a:off x="1314450" y="542925"/>
            <a:ext cx="184731" cy="369332"/>
          </a:xfrm>
          <a:prstGeom prst="rect">
            <a:avLst/>
          </a:prstGeom>
          <a:noFill/>
        </p:spPr>
        <p:txBody>
          <a:bodyPr wrap="none" rtlCol="0">
            <a:spAutoFit/>
          </a:bodyPr>
          <a:lstStyle/>
          <a:p>
            <a:endParaRPr kumimoji="1" lang="ja-JP" altLang="en-US"/>
          </a:p>
        </p:txBody>
      </p:sp>
      <p:sp>
        <p:nvSpPr>
          <p:cNvPr id="5" name="テキスト ボックス 4">
            <a:extLst>
              <a:ext uri="{FF2B5EF4-FFF2-40B4-BE49-F238E27FC236}">
                <a16:creationId xmlns:a16="http://schemas.microsoft.com/office/drawing/2014/main" id="{8547175D-6E12-FB4A-8179-A3719A81616C}"/>
              </a:ext>
            </a:extLst>
          </p:cNvPr>
          <p:cNvSpPr txBox="1"/>
          <p:nvPr/>
        </p:nvSpPr>
        <p:spPr>
          <a:xfrm>
            <a:off x="357125" y="300354"/>
            <a:ext cx="10975769" cy="461665"/>
          </a:xfrm>
          <a:prstGeom prst="rect">
            <a:avLst/>
          </a:prstGeom>
          <a:noFill/>
        </p:spPr>
        <p:txBody>
          <a:bodyPr wrap="square" rtlCol="0">
            <a:spAutoFit/>
          </a:bodyPr>
          <a:lstStyle/>
          <a:p>
            <a:r>
              <a:rPr lang="ja-JP" altLang="en-US" sz="2400">
                <a:latin typeface="Hiragino Sans W4" panose="020B0400000000000000" pitchFamily="34" charset="-128"/>
                <a:ea typeface="Hiragino Sans W4" panose="020B0400000000000000" pitchFamily="34" charset="-128"/>
              </a:rPr>
              <a:t>これらは実際に収益化したコンテンツの一例です</a:t>
            </a:r>
            <a:endParaRPr lang="en-US" altLang="ja-JP" sz="24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8784787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2319</TotalTime>
  <Words>655</Words>
  <Application>Microsoft Macintosh PowerPoint</Application>
  <PresentationFormat>ワイド画面</PresentationFormat>
  <Paragraphs>127</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Hiragino Sans W4</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桑原 優八</dc:creator>
  <cp:lastModifiedBy>toya taisei</cp:lastModifiedBy>
  <cp:revision>13</cp:revision>
  <dcterms:created xsi:type="dcterms:W3CDTF">2021-02-28T03:58:27Z</dcterms:created>
  <dcterms:modified xsi:type="dcterms:W3CDTF">2022-10-04T03:24:15Z</dcterms:modified>
</cp:coreProperties>
</file>