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8" r:id="rId1"/>
  </p:sldMasterIdLst>
  <p:sldIdLst>
    <p:sldId id="312" r:id="rId2"/>
    <p:sldId id="333" r:id="rId3"/>
    <p:sldId id="324" r:id="rId4"/>
    <p:sldId id="330" r:id="rId5"/>
    <p:sldId id="329" r:id="rId6"/>
    <p:sldId id="331" r:id="rId7"/>
    <p:sldId id="332" r:id="rId8"/>
    <p:sldId id="260" r:id="rId9"/>
    <p:sldId id="317" r:id="rId10"/>
    <p:sldId id="318" r:id="rId11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E26A7E6-1768-394A-8815-3B04C2786586}" v="8" dt="2022-10-04T03:24:50.16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1"/>
    <p:restoredTop sz="95853"/>
  </p:normalViewPr>
  <p:slideViewPr>
    <p:cSldViewPr snapToGrid="0" snapToObjects="1">
      <p:cViewPr varScale="1">
        <p:scale>
          <a:sx n="90" d="100"/>
          <a:sy n="90" d="100"/>
        </p:scale>
        <p:origin x="232" y="5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17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oya taisei" userId="14509fa0ce9253ef" providerId="LiveId" clId="{FE26A7E6-1768-394A-8815-3B04C2786586}"/>
    <pc:docChg chg="undo custSel addSld delSld modSld sldOrd">
      <pc:chgData name="toya taisei" userId="14509fa0ce9253ef" providerId="LiveId" clId="{FE26A7E6-1768-394A-8815-3B04C2786586}" dt="2022-10-04T03:24:50.163" v="1823"/>
      <pc:docMkLst>
        <pc:docMk/>
      </pc:docMkLst>
      <pc:sldChg chg="modSp mod setBg">
        <pc:chgData name="toya taisei" userId="14509fa0ce9253ef" providerId="LiveId" clId="{FE26A7E6-1768-394A-8815-3B04C2786586}" dt="2022-10-04T03:24:50.163" v="1823"/>
        <pc:sldMkLst>
          <pc:docMk/>
          <pc:sldMk cId="770016067" sldId="260"/>
        </pc:sldMkLst>
        <pc:spChg chg="mod">
          <ac:chgData name="toya taisei" userId="14509fa0ce9253ef" providerId="LiveId" clId="{FE26A7E6-1768-394A-8815-3B04C2786586}" dt="2022-10-03T08:23:41.789" v="1643" actId="20577"/>
          <ac:spMkLst>
            <pc:docMk/>
            <pc:sldMk cId="770016067" sldId="260"/>
            <ac:spMk id="3" creationId="{43F86493-6137-C745-AC59-255A71469F30}"/>
          </ac:spMkLst>
        </pc:spChg>
        <pc:spChg chg="mod">
          <ac:chgData name="toya taisei" userId="14509fa0ce9253ef" providerId="LiveId" clId="{FE26A7E6-1768-394A-8815-3B04C2786586}" dt="2022-10-03T08:21:25.808" v="1350" actId="1076"/>
          <ac:spMkLst>
            <pc:docMk/>
            <pc:sldMk cId="770016067" sldId="260"/>
            <ac:spMk id="9" creationId="{87C4EB70-F75E-914C-9A50-42A816C4B94B}"/>
          </ac:spMkLst>
        </pc:spChg>
      </pc:sldChg>
      <pc:sldChg chg="modSp mod">
        <pc:chgData name="toya taisei" userId="14509fa0ce9253ef" providerId="LiveId" clId="{FE26A7E6-1768-394A-8815-3B04C2786586}" dt="2022-10-03T08:25:24.346" v="1822" actId="1076"/>
        <pc:sldMkLst>
          <pc:docMk/>
          <pc:sldMk cId="2479209739" sldId="312"/>
        </pc:sldMkLst>
        <pc:spChg chg="mod">
          <ac:chgData name="toya taisei" userId="14509fa0ce9253ef" providerId="LiveId" clId="{FE26A7E6-1768-394A-8815-3B04C2786586}" dt="2022-10-03T08:25:24.346" v="1822" actId="1076"/>
          <ac:spMkLst>
            <pc:docMk/>
            <pc:sldMk cId="2479209739" sldId="312"/>
            <ac:spMk id="9" creationId="{87C4EB70-F75E-914C-9A50-42A816C4B94B}"/>
          </ac:spMkLst>
        </pc:spChg>
      </pc:sldChg>
      <pc:sldChg chg="del">
        <pc:chgData name="toya taisei" userId="14509fa0ce9253ef" providerId="LiveId" clId="{FE26A7E6-1768-394A-8815-3B04C2786586}" dt="2022-10-03T08:08:26.035" v="5" actId="2696"/>
        <pc:sldMkLst>
          <pc:docMk/>
          <pc:sldMk cId="41572954" sldId="313"/>
        </pc:sldMkLst>
      </pc:sldChg>
      <pc:sldChg chg="del">
        <pc:chgData name="toya taisei" userId="14509fa0ce9253ef" providerId="LiveId" clId="{FE26A7E6-1768-394A-8815-3B04C2786586}" dt="2022-10-03T08:08:09.860" v="2" actId="2696"/>
        <pc:sldMkLst>
          <pc:docMk/>
          <pc:sldMk cId="2245875852" sldId="316"/>
        </pc:sldMkLst>
      </pc:sldChg>
      <pc:sldChg chg="modSp mod">
        <pc:chgData name="toya taisei" userId="14509fa0ce9253ef" providerId="LiveId" clId="{FE26A7E6-1768-394A-8815-3B04C2786586}" dt="2022-10-03T08:25:02.852" v="1796" actId="20577"/>
        <pc:sldMkLst>
          <pc:docMk/>
          <pc:sldMk cId="609643024" sldId="317"/>
        </pc:sldMkLst>
        <pc:spChg chg="mod">
          <ac:chgData name="toya taisei" userId="14509fa0ce9253ef" providerId="LiveId" clId="{FE26A7E6-1768-394A-8815-3B04C2786586}" dt="2022-10-03T08:25:02.852" v="1796" actId="20577"/>
          <ac:spMkLst>
            <pc:docMk/>
            <pc:sldMk cId="609643024" sldId="317"/>
            <ac:spMk id="2" creationId="{4D771751-B95E-A548-B944-6E36A9E17740}"/>
          </ac:spMkLst>
        </pc:spChg>
      </pc:sldChg>
      <pc:sldChg chg="setBg">
        <pc:chgData name="toya taisei" userId="14509fa0ce9253ef" providerId="LiveId" clId="{FE26A7E6-1768-394A-8815-3B04C2786586}" dt="2022-10-04T03:24:50.163" v="1823"/>
        <pc:sldMkLst>
          <pc:docMk/>
          <pc:sldMk cId="603709911" sldId="318"/>
        </pc:sldMkLst>
      </pc:sldChg>
      <pc:sldChg chg="add">
        <pc:chgData name="toya taisei" userId="14509fa0ce9253ef" providerId="LiveId" clId="{FE26A7E6-1768-394A-8815-3B04C2786586}" dt="2022-10-03T08:07:42.474" v="0"/>
        <pc:sldMkLst>
          <pc:docMk/>
          <pc:sldMk cId="2529152173" sldId="324"/>
        </pc:sldMkLst>
      </pc:sldChg>
      <pc:sldChg chg="add">
        <pc:chgData name="toya taisei" userId="14509fa0ce9253ef" providerId="LiveId" clId="{FE26A7E6-1768-394A-8815-3B04C2786586}" dt="2022-10-03T08:07:42.474" v="0"/>
        <pc:sldMkLst>
          <pc:docMk/>
          <pc:sldMk cId="3124937834" sldId="329"/>
        </pc:sldMkLst>
      </pc:sldChg>
      <pc:sldChg chg="add">
        <pc:chgData name="toya taisei" userId="14509fa0ce9253ef" providerId="LiveId" clId="{FE26A7E6-1768-394A-8815-3B04C2786586}" dt="2022-10-03T08:07:42.474" v="0"/>
        <pc:sldMkLst>
          <pc:docMk/>
          <pc:sldMk cId="880494957" sldId="330"/>
        </pc:sldMkLst>
      </pc:sldChg>
      <pc:sldChg chg="add">
        <pc:chgData name="toya taisei" userId="14509fa0ce9253ef" providerId="LiveId" clId="{FE26A7E6-1768-394A-8815-3B04C2786586}" dt="2022-10-03T08:07:42.474" v="0"/>
        <pc:sldMkLst>
          <pc:docMk/>
          <pc:sldMk cId="2362163442" sldId="331"/>
        </pc:sldMkLst>
      </pc:sldChg>
      <pc:sldChg chg="add">
        <pc:chgData name="toya taisei" userId="14509fa0ce9253ef" providerId="LiveId" clId="{FE26A7E6-1768-394A-8815-3B04C2786586}" dt="2022-10-03T08:07:42.474" v="0"/>
        <pc:sldMkLst>
          <pc:docMk/>
          <pc:sldMk cId="1222710565" sldId="332"/>
        </pc:sldMkLst>
      </pc:sldChg>
      <pc:sldChg chg="addSp delSp modSp add mod ord">
        <pc:chgData name="toya taisei" userId="14509fa0ce9253ef" providerId="LiveId" clId="{FE26A7E6-1768-394A-8815-3B04C2786586}" dt="2022-10-03T08:24:01.961" v="1650" actId="404"/>
        <pc:sldMkLst>
          <pc:docMk/>
          <pc:sldMk cId="1230213450" sldId="333"/>
        </pc:sldMkLst>
        <pc:spChg chg="del">
          <ac:chgData name="toya taisei" userId="14509fa0ce9253ef" providerId="LiveId" clId="{FE26A7E6-1768-394A-8815-3B04C2786586}" dt="2022-10-03T08:08:18.682" v="3" actId="478"/>
          <ac:spMkLst>
            <pc:docMk/>
            <pc:sldMk cId="1230213450" sldId="333"/>
            <ac:spMk id="2" creationId="{4D771751-B95E-A548-B944-6E36A9E17740}"/>
          </ac:spMkLst>
        </pc:spChg>
        <pc:spChg chg="mod">
          <ac:chgData name="toya taisei" userId="14509fa0ce9253ef" providerId="LiveId" clId="{FE26A7E6-1768-394A-8815-3B04C2786586}" dt="2022-10-03T08:13:34.813" v="399" actId="1076"/>
          <ac:spMkLst>
            <pc:docMk/>
            <pc:sldMk cId="1230213450" sldId="333"/>
            <ac:spMk id="3" creationId="{9847AE28-1F10-7E49-ADA5-E90A2A78B8B4}"/>
          </ac:spMkLst>
        </pc:spChg>
        <pc:spChg chg="mod">
          <ac:chgData name="toya taisei" userId="14509fa0ce9253ef" providerId="LiveId" clId="{FE26A7E6-1768-394A-8815-3B04C2786586}" dt="2022-10-03T08:14:18.247" v="504" actId="1076"/>
          <ac:spMkLst>
            <pc:docMk/>
            <pc:sldMk cId="1230213450" sldId="333"/>
            <ac:spMk id="4" creationId="{7457B506-D154-F6DF-DFE0-6936CF8E1BB4}"/>
          </ac:spMkLst>
        </pc:spChg>
        <pc:spChg chg="add mod">
          <ac:chgData name="toya taisei" userId="14509fa0ce9253ef" providerId="LiveId" clId="{FE26A7E6-1768-394A-8815-3B04C2786586}" dt="2022-10-03T08:13:19.159" v="390" actId="20577"/>
          <ac:spMkLst>
            <pc:docMk/>
            <pc:sldMk cId="1230213450" sldId="333"/>
            <ac:spMk id="5" creationId="{8FFDB34E-AA0A-88BD-C73E-0150AABFD79F}"/>
          </ac:spMkLst>
        </pc:spChg>
        <pc:spChg chg="add mod">
          <ac:chgData name="toya taisei" userId="14509fa0ce9253ef" providerId="LiveId" clId="{FE26A7E6-1768-394A-8815-3B04C2786586}" dt="2022-10-03T08:14:08.693" v="502" actId="20577"/>
          <ac:spMkLst>
            <pc:docMk/>
            <pc:sldMk cId="1230213450" sldId="333"/>
            <ac:spMk id="6" creationId="{CC87F258-8823-2B72-FF67-B2C57594E286}"/>
          </ac:spMkLst>
        </pc:spChg>
        <pc:spChg chg="mod">
          <ac:chgData name="toya taisei" userId="14509fa0ce9253ef" providerId="LiveId" clId="{FE26A7E6-1768-394A-8815-3B04C2786586}" dt="2022-10-03T08:24:01.961" v="1650" actId="404"/>
          <ac:spMkLst>
            <pc:docMk/>
            <pc:sldMk cId="1230213450" sldId="333"/>
            <ac:spMk id="9" creationId="{87C4EB70-F75E-914C-9A50-42A816C4B94B}"/>
          </ac:spMkLst>
        </pc:spChg>
      </pc:sldChg>
      <pc:sldChg chg="add del setBg">
        <pc:chgData name="toya taisei" userId="14509fa0ce9253ef" providerId="LiveId" clId="{FE26A7E6-1768-394A-8815-3B04C2786586}" dt="2022-10-03T08:15:32.643" v="506"/>
        <pc:sldMkLst>
          <pc:docMk/>
          <pc:sldMk cId="330283355" sldId="334"/>
        </pc:sldMkLst>
      </pc:sldChg>
      <pc:sldChg chg="add del">
        <pc:chgData name="toya taisei" userId="14509fa0ce9253ef" providerId="LiveId" clId="{FE26A7E6-1768-394A-8815-3B04C2786586}" dt="2022-10-03T08:23:43.749" v="1644" actId="2696"/>
        <pc:sldMkLst>
          <pc:docMk/>
          <pc:sldMk cId="3862780240" sldId="334"/>
        </pc:sldMkLst>
      </pc:sldChg>
    </pc:docChg>
  </pc:docChgLst>
  <pc:docChgLst>
    <pc:chgData name="toya taisei" userId="14509fa0ce9253ef" providerId="LiveId" clId="{3C868AD1-FCCE-B94F-891C-586CD59E0A09}"/>
    <pc:docChg chg="undo custSel addSld delSld modSld">
      <pc:chgData name="toya taisei" userId="14509fa0ce9253ef" providerId="LiveId" clId="{3C868AD1-FCCE-B94F-891C-586CD59E0A09}" dt="2022-10-03T06:43:35.017" v="793" actId="2696"/>
      <pc:docMkLst>
        <pc:docMk/>
      </pc:docMkLst>
      <pc:sldChg chg="modSp mod">
        <pc:chgData name="toya taisei" userId="14509fa0ce9253ef" providerId="LiveId" clId="{3C868AD1-FCCE-B94F-891C-586CD59E0A09}" dt="2022-10-03T00:11:33.590" v="149" actId="20577"/>
        <pc:sldMkLst>
          <pc:docMk/>
          <pc:sldMk cId="770016067" sldId="260"/>
        </pc:sldMkLst>
        <pc:spChg chg="mod">
          <ac:chgData name="toya taisei" userId="14509fa0ce9253ef" providerId="LiveId" clId="{3C868AD1-FCCE-B94F-891C-586CD59E0A09}" dt="2022-10-03T00:11:33.590" v="149" actId="20577"/>
          <ac:spMkLst>
            <pc:docMk/>
            <pc:sldMk cId="770016067" sldId="260"/>
            <ac:spMk id="9" creationId="{87C4EB70-F75E-914C-9A50-42A816C4B94B}"/>
          </ac:spMkLst>
        </pc:spChg>
      </pc:sldChg>
      <pc:sldChg chg="del">
        <pc:chgData name="toya taisei" userId="14509fa0ce9253ef" providerId="LiveId" clId="{3C868AD1-FCCE-B94F-891C-586CD59E0A09}" dt="2022-10-03T06:43:35.017" v="793" actId="2696"/>
        <pc:sldMkLst>
          <pc:docMk/>
          <pc:sldMk cId="490360964" sldId="276"/>
        </pc:sldMkLst>
      </pc:sldChg>
      <pc:sldChg chg="del">
        <pc:chgData name="toya taisei" userId="14509fa0ce9253ef" providerId="LiveId" clId="{3C868AD1-FCCE-B94F-891C-586CD59E0A09}" dt="2022-10-03T06:43:35.017" v="793" actId="2696"/>
        <pc:sldMkLst>
          <pc:docMk/>
          <pc:sldMk cId="1299181192" sldId="279"/>
        </pc:sldMkLst>
      </pc:sldChg>
      <pc:sldChg chg="del">
        <pc:chgData name="toya taisei" userId="14509fa0ce9253ef" providerId="LiveId" clId="{3C868AD1-FCCE-B94F-891C-586CD59E0A09}" dt="2022-10-03T06:43:35.017" v="793" actId="2696"/>
        <pc:sldMkLst>
          <pc:docMk/>
          <pc:sldMk cId="523271693" sldId="288"/>
        </pc:sldMkLst>
      </pc:sldChg>
      <pc:sldChg chg="modSp del mod">
        <pc:chgData name="toya taisei" userId="14509fa0ce9253ef" providerId="LiveId" clId="{3C868AD1-FCCE-B94F-891C-586CD59E0A09}" dt="2022-10-03T06:43:35.017" v="793" actId="2696"/>
        <pc:sldMkLst>
          <pc:docMk/>
          <pc:sldMk cId="2878478739" sldId="290"/>
        </pc:sldMkLst>
        <pc:spChg chg="mod">
          <ac:chgData name="toya taisei" userId="14509fa0ce9253ef" providerId="LiveId" clId="{3C868AD1-FCCE-B94F-891C-586CD59E0A09}" dt="2022-10-03T00:16:49.791" v="792" actId="1076"/>
          <ac:spMkLst>
            <pc:docMk/>
            <pc:sldMk cId="2878478739" sldId="290"/>
            <ac:spMk id="3" creationId="{63A63509-23D0-5245-9291-96EAB470C3AB}"/>
          </ac:spMkLst>
        </pc:spChg>
      </pc:sldChg>
      <pc:sldChg chg="modSp mod">
        <pc:chgData name="toya taisei" userId="14509fa0ce9253ef" providerId="LiveId" clId="{3C868AD1-FCCE-B94F-891C-586CD59E0A09}" dt="2022-10-02T06:58:43.761" v="17" actId="20577"/>
        <pc:sldMkLst>
          <pc:docMk/>
          <pc:sldMk cId="2479209739" sldId="312"/>
        </pc:sldMkLst>
        <pc:spChg chg="mod">
          <ac:chgData name="toya taisei" userId="14509fa0ce9253ef" providerId="LiveId" clId="{3C868AD1-FCCE-B94F-891C-586CD59E0A09}" dt="2022-10-02T06:58:43.761" v="17" actId="20577"/>
          <ac:spMkLst>
            <pc:docMk/>
            <pc:sldMk cId="2479209739" sldId="312"/>
            <ac:spMk id="9" creationId="{87C4EB70-F75E-914C-9A50-42A816C4B94B}"/>
          </ac:spMkLst>
        </pc:spChg>
      </pc:sldChg>
      <pc:sldChg chg="modSp mod">
        <pc:chgData name="toya taisei" userId="14509fa0ce9253ef" providerId="LiveId" clId="{3C868AD1-FCCE-B94F-891C-586CD59E0A09}" dt="2022-10-02T06:59:31.418" v="65"/>
        <pc:sldMkLst>
          <pc:docMk/>
          <pc:sldMk cId="41572954" sldId="313"/>
        </pc:sldMkLst>
        <pc:spChg chg="mod">
          <ac:chgData name="toya taisei" userId="14509fa0ce9253ef" providerId="LiveId" clId="{3C868AD1-FCCE-B94F-891C-586CD59E0A09}" dt="2022-10-02T06:59:31.418" v="65"/>
          <ac:spMkLst>
            <pc:docMk/>
            <pc:sldMk cId="41572954" sldId="313"/>
            <ac:spMk id="9" creationId="{87C4EB70-F75E-914C-9A50-42A816C4B94B}"/>
          </ac:spMkLst>
        </pc:spChg>
      </pc:sldChg>
      <pc:sldChg chg="modSp add del mod">
        <pc:chgData name="toya taisei" userId="14509fa0ce9253ef" providerId="LiveId" clId="{3C868AD1-FCCE-B94F-891C-586CD59E0A09}" dt="2022-10-03T00:06:10.683" v="94" actId="20577"/>
        <pc:sldMkLst>
          <pc:docMk/>
          <pc:sldMk cId="2245875852" sldId="316"/>
        </pc:sldMkLst>
        <pc:spChg chg="mod">
          <ac:chgData name="toya taisei" userId="14509fa0ce9253ef" providerId="LiveId" clId="{3C868AD1-FCCE-B94F-891C-586CD59E0A09}" dt="2022-10-03T00:06:10.683" v="94" actId="20577"/>
          <ac:spMkLst>
            <pc:docMk/>
            <pc:sldMk cId="2245875852" sldId="316"/>
            <ac:spMk id="2" creationId="{4D771751-B95E-A548-B944-6E36A9E17740}"/>
          </ac:spMkLst>
        </pc:spChg>
        <pc:spChg chg="mod">
          <ac:chgData name="toya taisei" userId="14509fa0ce9253ef" providerId="LiveId" clId="{3C868AD1-FCCE-B94F-891C-586CD59E0A09}" dt="2022-10-02T06:59:25.442" v="64" actId="20577"/>
          <ac:spMkLst>
            <pc:docMk/>
            <pc:sldMk cId="2245875852" sldId="316"/>
            <ac:spMk id="9" creationId="{87C4EB70-F75E-914C-9A50-42A816C4B94B}"/>
          </ac:spMkLst>
        </pc:spChg>
      </pc:sldChg>
      <pc:sldChg chg="modSp mod">
        <pc:chgData name="toya taisei" userId="14509fa0ce9253ef" providerId="LiveId" clId="{3C868AD1-FCCE-B94F-891C-586CD59E0A09}" dt="2022-10-03T00:14:33.594" v="572" actId="20577"/>
        <pc:sldMkLst>
          <pc:docMk/>
          <pc:sldMk cId="609643024" sldId="317"/>
        </pc:sldMkLst>
        <pc:spChg chg="mod">
          <ac:chgData name="toya taisei" userId="14509fa0ce9253ef" providerId="LiveId" clId="{3C868AD1-FCCE-B94F-891C-586CD59E0A09}" dt="2022-10-03T00:14:33.594" v="572" actId="20577"/>
          <ac:spMkLst>
            <pc:docMk/>
            <pc:sldMk cId="609643024" sldId="317"/>
            <ac:spMk id="2" creationId="{4D771751-B95E-A548-B944-6E36A9E17740}"/>
          </ac:spMkLst>
        </pc:spChg>
        <pc:spChg chg="mod">
          <ac:chgData name="toya taisei" userId="14509fa0ce9253ef" providerId="LiveId" clId="{3C868AD1-FCCE-B94F-891C-586CD59E0A09}" dt="2022-10-03T00:11:01.106" v="145" actId="20577"/>
          <ac:spMkLst>
            <pc:docMk/>
            <pc:sldMk cId="609643024" sldId="317"/>
            <ac:spMk id="9" creationId="{87C4EB70-F75E-914C-9A50-42A816C4B94B}"/>
          </ac:spMkLst>
        </pc:spChg>
      </pc:sldChg>
      <pc:sldChg chg="modSp mod">
        <pc:chgData name="toya taisei" userId="14509fa0ce9253ef" providerId="LiveId" clId="{3C868AD1-FCCE-B94F-891C-586CD59E0A09}" dt="2022-10-03T00:15:42.065" v="787" actId="20577"/>
        <pc:sldMkLst>
          <pc:docMk/>
          <pc:sldMk cId="603709911" sldId="318"/>
        </pc:sldMkLst>
        <pc:spChg chg="mod">
          <ac:chgData name="toya taisei" userId="14509fa0ce9253ef" providerId="LiveId" clId="{3C868AD1-FCCE-B94F-891C-586CD59E0A09}" dt="2022-10-03T00:15:42.065" v="787" actId="20577"/>
          <ac:spMkLst>
            <pc:docMk/>
            <pc:sldMk cId="603709911" sldId="318"/>
            <ac:spMk id="9" creationId="{87C4EB70-F75E-914C-9A50-42A816C4B94B}"/>
          </ac:spMkLst>
        </pc:spChg>
      </pc:sldChg>
      <pc:sldChg chg="modSp del mod">
        <pc:chgData name="toya taisei" userId="14509fa0ce9253ef" providerId="LiveId" clId="{3C868AD1-FCCE-B94F-891C-586CD59E0A09}" dt="2022-10-03T06:43:35.017" v="793" actId="2696"/>
        <pc:sldMkLst>
          <pc:docMk/>
          <pc:sldMk cId="3321835958" sldId="319"/>
        </pc:sldMkLst>
        <pc:spChg chg="mod">
          <ac:chgData name="toya taisei" userId="14509fa0ce9253ef" providerId="LiveId" clId="{3C868AD1-FCCE-B94F-891C-586CD59E0A09}" dt="2022-10-03T00:13:22.904" v="433" actId="20577"/>
          <ac:spMkLst>
            <pc:docMk/>
            <pc:sldMk cId="3321835958" sldId="319"/>
            <ac:spMk id="2" creationId="{4D771751-B95E-A548-B944-6E36A9E17740}"/>
          </ac:spMkLst>
        </pc:spChg>
        <pc:spChg chg="mod">
          <ac:chgData name="toya taisei" userId="14509fa0ce9253ef" providerId="LiveId" clId="{3C868AD1-FCCE-B94F-891C-586CD59E0A09}" dt="2022-10-03T00:15:57.205" v="788" actId="20577"/>
          <ac:spMkLst>
            <pc:docMk/>
            <pc:sldMk cId="3321835958" sldId="319"/>
            <ac:spMk id="9" creationId="{87C4EB70-F75E-914C-9A50-42A816C4B94B}"/>
          </ac:spMkLst>
        </pc:spChg>
      </pc:sldChg>
      <pc:sldChg chg="del">
        <pc:chgData name="toya taisei" userId="14509fa0ce9253ef" providerId="LiveId" clId="{3C868AD1-FCCE-B94F-891C-586CD59E0A09}" dt="2022-10-03T06:43:35.017" v="793" actId="2696"/>
        <pc:sldMkLst>
          <pc:docMk/>
          <pc:sldMk cId="3519890517" sldId="320"/>
        </pc:sldMkLst>
      </pc:sldChg>
      <pc:sldChg chg="del">
        <pc:chgData name="toya taisei" userId="14509fa0ce9253ef" providerId="LiveId" clId="{3C868AD1-FCCE-B94F-891C-586CD59E0A09}" dt="2022-10-03T06:43:35.017" v="793" actId="2696"/>
        <pc:sldMkLst>
          <pc:docMk/>
          <pc:sldMk cId="2386824009" sldId="321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3941E4F-A3F0-5A4D-9B5A-212850129C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9F931791-CB3D-CC42-9EA2-DF0EA342D1F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6FDE335-3FC1-4645-AA8D-DB655C4388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EB551-7903-5643-A324-5FBCABBA617B}" type="datetimeFigureOut">
              <a:rPr kumimoji="1" lang="ja-JP" altLang="en-US" smtClean="0"/>
              <a:t>2022/10/4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F4C5D4D-05CF-DF46-8663-B33297049E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038F467-8798-D340-B3CB-014E825003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76A493-CE66-C442-AEAE-B21A571DAF4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812946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4C2BE16-F31B-D04D-B723-4FE8F3BBBB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7411E437-ECD0-5542-8384-E8A64191F1E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A6D2B9E-43CA-4340-8E41-D7ADB2028D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EB551-7903-5643-A324-5FBCABBA617B}" type="datetimeFigureOut">
              <a:rPr kumimoji="1" lang="ja-JP" altLang="en-US" smtClean="0"/>
              <a:t>2022/10/4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EE6D1E3-D426-F84B-AB88-E0653FD126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9F45DA3-FD9F-4044-AD05-4A28E032E8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76A493-CE66-C442-AEAE-B21A571DAF4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123249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839329ED-2E02-7841-8850-236B366B0C6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A92EF150-8D83-354D-908C-06BF5B6B002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EC24BDC-CCF4-794C-BBBF-56FEA2F139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EB551-7903-5643-A324-5FBCABBA617B}" type="datetimeFigureOut">
              <a:rPr kumimoji="1" lang="ja-JP" altLang="en-US" smtClean="0"/>
              <a:t>2022/10/4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2272B2D-8947-424C-A58A-93415F9281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95D5EAF-1770-E449-9812-1CDBE40DDE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76A493-CE66-C442-AEAE-B21A571DAF4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732459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A53A632-E1A2-D245-8E81-C2B735342E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92490EA-99B0-6D46-876F-E9BEF522F20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4C96AF8-0AE0-6346-A5D6-65C399D635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EB551-7903-5643-A324-5FBCABBA617B}" type="datetimeFigureOut">
              <a:rPr kumimoji="1" lang="ja-JP" altLang="en-US" smtClean="0"/>
              <a:t>2022/10/4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49B42A5-3BF1-2C43-BC9B-CBF32A0797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C8A9722-D8C4-6446-807E-91E573A84F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76A493-CE66-C442-AEAE-B21A571DAF4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757203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4C05AE1-7959-744F-B779-A87B2422BC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ED6F1510-5E00-364F-89A5-31C3647802C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F32E040-99B9-DD4D-A1CA-562AFE3227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EB551-7903-5643-A324-5FBCABBA617B}" type="datetimeFigureOut">
              <a:rPr kumimoji="1" lang="ja-JP" altLang="en-US" smtClean="0"/>
              <a:t>2022/10/4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9DDB408-C921-A144-912E-AE0219AC2B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1F16217-2F56-7244-A469-8C9A8E21A7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76A493-CE66-C442-AEAE-B21A571DAF4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170564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4A0AB38-DD54-6F43-95E3-274A64676C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DD8ECA0-91DA-8846-B978-B60B7819A39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92A11304-5488-4242-A084-9B69F87B682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85B14964-9795-1845-AE26-B924166472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EB551-7903-5643-A324-5FBCABBA617B}" type="datetimeFigureOut">
              <a:rPr kumimoji="1" lang="ja-JP" altLang="en-US" smtClean="0"/>
              <a:t>2022/10/4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6943BC2-B00D-544C-A838-FEBBD6646E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7829779C-FEBE-2944-BECC-54C30B9F84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76A493-CE66-C442-AEAE-B21A571DAF4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710420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2BDAEF2-52B6-1742-AEE8-453ED99E2D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063D456-DEC7-3E4F-8114-6B5334F9594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B63C766E-A611-AE4C-A289-E1B25A5EDE4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DA31BF07-835C-1C44-B46B-668ECAD4EFA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CC7A9818-FB8D-0C4C-886F-D6895E66DF2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6B4073F8-CBF6-D84F-BFFB-36E269BC1D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EB551-7903-5643-A324-5FBCABBA617B}" type="datetimeFigureOut">
              <a:rPr kumimoji="1" lang="ja-JP" altLang="en-US" smtClean="0"/>
              <a:t>2022/10/4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0DFFEC02-FA0B-0541-A829-15722DA03F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3886A0D5-053E-3843-AE6F-1C19BC46C9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76A493-CE66-C442-AEAE-B21A571DAF4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883741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2366531-8DA3-094A-A71D-2C33F55B74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24C5CC8F-E411-554E-BF96-82D3A6EE29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EB551-7903-5643-A324-5FBCABBA617B}" type="datetimeFigureOut">
              <a:rPr kumimoji="1" lang="ja-JP" altLang="en-US" smtClean="0"/>
              <a:t>2022/10/4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1A3C27B0-83E4-B64C-8193-40DB108D06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BA540220-38B8-F848-80F2-3849FB7D43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76A493-CE66-C442-AEAE-B21A571DAF4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740844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CF238B63-D802-0442-8E85-466E8977CB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EB551-7903-5643-A324-5FBCABBA617B}" type="datetimeFigureOut">
              <a:rPr kumimoji="1" lang="ja-JP" altLang="en-US" smtClean="0"/>
              <a:t>2022/10/4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3A56E8EA-8CCC-3648-AA9C-3AF8EEA0D3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7991E9BE-08F9-FD4D-8BDA-C6D92CB058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76A493-CE66-C442-AEAE-B21A571DAF4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82406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BD81F99-7D1E-3243-BC73-1E3D6C1CC5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8E4BDBE-9E0A-AD41-95D0-AEDD0C722C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C371EF70-517A-9B42-BCBC-CBE99330D6F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C130AD59-F599-B644-A4D0-E5F4ED04D5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EB551-7903-5643-A324-5FBCABBA617B}" type="datetimeFigureOut">
              <a:rPr kumimoji="1" lang="ja-JP" altLang="en-US" smtClean="0"/>
              <a:t>2022/10/4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D19CB8D8-6DE7-7044-88FC-C0EFFEB99C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009D927-DCF2-5F46-BDEA-C448063762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76A493-CE66-C442-AEAE-B21A571DAF4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988730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41F6100-CA31-8E4E-BEBC-F7935150BD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0A0EC7D7-DFA8-FF4D-986A-7FE0617A77C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A691659F-2CC3-814D-BDEC-3A69990515F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471B5375-ABE8-474C-958F-2C5D4B50A6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EB551-7903-5643-A324-5FBCABBA617B}" type="datetimeFigureOut">
              <a:rPr kumimoji="1" lang="ja-JP" altLang="en-US" smtClean="0"/>
              <a:t>2022/10/4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D6C21520-22E6-2045-BF1B-032BFB4120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9626257-764E-0A4C-853C-6863F65DA2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76A493-CE66-C442-AEAE-B21A571DAF4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782799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5BDADA7D-C4CE-9744-8AAD-192F35443A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1A40A5C5-5C68-E343-B620-4AB1EE3A4C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9FD91A0-991F-664F-B29E-EC2D2829563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0EB551-7903-5643-A324-5FBCABBA617B}" type="datetimeFigureOut">
              <a:rPr kumimoji="1" lang="ja-JP" altLang="en-US" smtClean="0"/>
              <a:t>2022/10/4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93808E5-5C35-F04D-BD4D-94B08CC7791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26DDDD4-06AA-8F47-889A-7A66443A1EB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76A493-CE66-C442-AEAE-B21A571DAF4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260677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87C4EB70-F75E-914C-9A50-42A816C4B94B}"/>
              </a:ext>
            </a:extLst>
          </p:cNvPr>
          <p:cNvSpPr txBox="1"/>
          <p:nvPr/>
        </p:nvSpPr>
        <p:spPr>
          <a:xfrm>
            <a:off x="1351808" y="3013501"/>
            <a:ext cx="948838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4800">
                <a:latin typeface="Hiragino Sans W4" panose="020B0400000000000000" pitchFamily="34" charset="-128"/>
                <a:ea typeface="Hiragino Sans W4" panose="020B0400000000000000" pitchFamily="34" charset="-128"/>
              </a:rPr>
              <a:t>自分の強みを発掘しましょう！</a:t>
            </a:r>
            <a:endParaRPr lang="en-US" altLang="ja-JP" sz="4800" dirty="0">
              <a:latin typeface="Hiragino Sans W4" panose="020B0400000000000000" pitchFamily="34" charset="-128"/>
              <a:ea typeface="Hiragino Sans W4" panose="020B0400000000000000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47920973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6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87C4EB70-F75E-914C-9A50-42A816C4B94B}"/>
              </a:ext>
            </a:extLst>
          </p:cNvPr>
          <p:cNvSpPr txBox="1"/>
          <p:nvPr/>
        </p:nvSpPr>
        <p:spPr>
          <a:xfrm>
            <a:off x="1163782" y="3013501"/>
            <a:ext cx="1102821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400">
                <a:latin typeface="Hiragino Sans W4" panose="020B0400000000000000" pitchFamily="34" charset="-128"/>
                <a:ea typeface="Hiragino Sans W4" panose="020B0400000000000000" pitchFamily="34" charset="-128"/>
              </a:rPr>
              <a:t>これまでに書き出した内容についての本を</a:t>
            </a:r>
            <a:r>
              <a:rPr lang="en-US" altLang="ja-JP" sz="2400" dirty="0">
                <a:latin typeface="Hiragino Sans W4" panose="020B0400000000000000" pitchFamily="34" charset="-128"/>
                <a:ea typeface="Hiragino Sans W4" panose="020B0400000000000000" pitchFamily="34" charset="-128"/>
              </a:rPr>
              <a:t>5</a:t>
            </a:r>
            <a:r>
              <a:rPr lang="ja-JP" altLang="en-US" sz="2400">
                <a:latin typeface="Hiragino Sans W4" panose="020B0400000000000000" pitchFamily="34" charset="-128"/>
                <a:ea typeface="Hiragino Sans W4" panose="020B0400000000000000" pitchFamily="34" charset="-128"/>
              </a:rPr>
              <a:t>冊</a:t>
            </a:r>
            <a:r>
              <a:rPr lang="en-US" altLang="ja-JP" sz="2400" dirty="0">
                <a:latin typeface="Hiragino Sans W4" panose="020B0400000000000000" pitchFamily="34" charset="-128"/>
                <a:ea typeface="Hiragino Sans W4" panose="020B0400000000000000" pitchFamily="34" charset="-128"/>
              </a:rPr>
              <a:t>〜20</a:t>
            </a:r>
            <a:r>
              <a:rPr lang="ja-JP" altLang="en-US" sz="2400">
                <a:latin typeface="Hiragino Sans W4" panose="020B0400000000000000" pitchFamily="34" charset="-128"/>
                <a:ea typeface="Hiragino Sans W4" panose="020B0400000000000000" pitchFamily="34" charset="-128"/>
              </a:rPr>
              <a:t>冊読めば</a:t>
            </a:r>
            <a:endParaRPr lang="en-US" altLang="ja-JP" sz="2400" dirty="0">
              <a:latin typeface="Hiragino Sans W4" panose="020B0400000000000000" pitchFamily="34" charset="-128"/>
              <a:ea typeface="Hiragino Sans W4" panose="020B0400000000000000" pitchFamily="34" charset="-128"/>
            </a:endParaRPr>
          </a:p>
          <a:p>
            <a:r>
              <a:rPr lang="ja-JP" altLang="en-US" sz="2400">
                <a:latin typeface="Hiragino Sans W4" panose="020B0400000000000000" pitchFamily="34" charset="-128"/>
                <a:ea typeface="Hiragino Sans W4" panose="020B0400000000000000" pitchFamily="34" charset="-128"/>
              </a:rPr>
              <a:t>質の高いコンテンツ商品を制作することができます！</a:t>
            </a:r>
            <a:endParaRPr lang="en-US" altLang="ja-JP" sz="2400" dirty="0">
              <a:latin typeface="Hiragino Sans W4" panose="020B0400000000000000" pitchFamily="34" charset="-128"/>
              <a:ea typeface="Hiragino Sans W4" panose="020B0400000000000000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6037099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87C4EB70-F75E-914C-9A50-42A816C4B94B}"/>
              </a:ext>
            </a:extLst>
          </p:cNvPr>
          <p:cNvSpPr txBox="1"/>
          <p:nvPr/>
        </p:nvSpPr>
        <p:spPr>
          <a:xfrm>
            <a:off x="473607" y="672201"/>
            <a:ext cx="1102821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4800">
                <a:latin typeface="Hiragino Sans W4" panose="020B0400000000000000" pitchFamily="34" charset="-128"/>
                <a:ea typeface="Hiragino Sans W4" panose="020B0400000000000000" pitchFamily="34" charset="-128"/>
              </a:rPr>
              <a:t>あなたの強みは？</a:t>
            </a:r>
            <a:r>
              <a:rPr lang="ja-JP" altLang="en-US" sz="2400">
                <a:latin typeface="Hiragino Sans W4" panose="020B0400000000000000" pitchFamily="34" charset="-128"/>
                <a:ea typeface="Hiragino Sans W4" panose="020B0400000000000000" pitchFamily="34" charset="-128"/>
              </a:rPr>
              <a:t>（現時点の強み）</a:t>
            </a:r>
            <a:endParaRPr lang="en-US" altLang="ja-JP" sz="2400" dirty="0">
              <a:latin typeface="Hiragino Sans W4" panose="020B0400000000000000" pitchFamily="34" charset="-128"/>
              <a:ea typeface="Hiragino Sans W4" panose="020B0400000000000000" pitchFamily="34" charset="-128"/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9847AE28-1F10-7E49-ADA5-E90A2A78B8B4}"/>
              </a:ext>
            </a:extLst>
          </p:cNvPr>
          <p:cNvSpPr txBox="1"/>
          <p:nvPr/>
        </p:nvSpPr>
        <p:spPr>
          <a:xfrm>
            <a:off x="473607" y="2870528"/>
            <a:ext cx="11028218" cy="3659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ja-JP" altLang="en-US" sz="1200">
                <a:latin typeface="Hiragino Sans W4" panose="020B0400000000000000" pitchFamily="34" charset="-128"/>
                <a:ea typeface="Hiragino Sans W4" panose="020B0400000000000000" pitchFamily="34" charset="-128"/>
              </a:rPr>
              <a:t>・</a:t>
            </a:r>
            <a:endParaRPr lang="en-US" altLang="ja-JP" sz="1200" dirty="0">
              <a:latin typeface="Hiragino Sans W4" panose="020B0400000000000000" pitchFamily="34" charset="-128"/>
              <a:ea typeface="Hiragino Sans W4" panose="020B0400000000000000" pitchFamily="34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1200">
                <a:latin typeface="Hiragino Sans W4" panose="020B0400000000000000" pitchFamily="34" charset="-128"/>
                <a:ea typeface="Hiragino Sans W4" panose="020B0400000000000000" pitchFamily="34" charset="-128"/>
              </a:rPr>
              <a:t>・</a:t>
            </a:r>
            <a:endParaRPr lang="en-US" altLang="ja-JP" sz="1200" dirty="0">
              <a:latin typeface="Hiragino Sans W4" panose="020B0400000000000000" pitchFamily="34" charset="-128"/>
              <a:ea typeface="Hiragino Sans W4" panose="020B0400000000000000" pitchFamily="34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1200">
                <a:latin typeface="Hiragino Sans W4" panose="020B0400000000000000" pitchFamily="34" charset="-128"/>
                <a:ea typeface="Hiragino Sans W4" panose="020B0400000000000000" pitchFamily="34" charset="-128"/>
              </a:rPr>
              <a:t>・</a:t>
            </a:r>
            <a:endParaRPr lang="en-US" altLang="ja-JP" sz="1200" dirty="0">
              <a:latin typeface="Hiragino Sans W4" panose="020B0400000000000000" pitchFamily="34" charset="-128"/>
              <a:ea typeface="Hiragino Sans W4" panose="020B0400000000000000" pitchFamily="34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1200">
                <a:latin typeface="Hiragino Sans W4" panose="020B0400000000000000" pitchFamily="34" charset="-128"/>
                <a:ea typeface="Hiragino Sans W4" panose="020B0400000000000000" pitchFamily="34" charset="-128"/>
              </a:rPr>
              <a:t>・</a:t>
            </a:r>
            <a:endParaRPr lang="en-US" altLang="ja-JP" sz="1200" dirty="0">
              <a:latin typeface="Hiragino Sans W4" panose="020B0400000000000000" pitchFamily="34" charset="-128"/>
              <a:ea typeface="Hiragino Sans W4" panose="020B0400000000000000" pitchFamily="34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1200">
                <a:latin typeface="Hiragino Sans W4" panose="020B0400000000000000" pitchFamily="34" charset="-128"/>
                <a:ea typeface="Hiragino Sans W4" panose="020B0400000000000000" pitchFamily="34" charset="-128"/>
              </a:rPr>
              <a:t>・</a:t>
            </a:r>
            <a:endParaRPr lang="en-US" altLang="ja-JP" sz="1200" dirty="0">
              <a:latin typeface="Hiragino Sans W4" panose="020B0400000000000000" pitchFamily="34" charset="-128"/>
              <a:ea typeface="Hiragino Sans W4" panose="020B0400000000000000" pitchFamily="34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1200">
                <a:latin typeface="Hiragino Sans W4" panose="020B0400000000000000" pitchFamily="34" charset="-128"/>
                <a:ea typeface="Hiragino Sans W4" panose="020B0400000000000000" pitchFamily="34" charset="-128"/>
              </a:rPr>
              <a:t>・</a:t>
            </a:r>
            <a:endParaRPr lang="en-US" altLang="ja-JP" sz="1200" dirty="0">
              <a:latin typeface="Hiragino Sans W4" panose="020B0400000000000000" pitchFamily="34" charset="-128"/>
              <a:ea typeface="Hiragino Sans W4" panose="020B0400000000000000" pitchFamily="34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1200">
                <a:latin typeface="Hiragino Sans W4" panose="020B0400000000000000" pitchFamily="34" charset="-128"/>
                <a:ea typeface="Hiragino Sans W4" panose="020B0400000000000000" pitchFamily="34" charset="-128"/>
              </a:rPr>
              <a:t>・</a:t>
            </a:r>
            <a:endParaRPr lang="en-US" altLang="ja-JP" sz="1200" dirty="0">
              <a:latin typeface="Hiragino Sans W4" panose="020B0400000000000000" pitchFamily="34" charset="-128"/>
              <a:ea typeface="Hiragino Sans W4" panose="020B0400000000000000" pitchFamily="34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1200">
                <a:latin typeface="Hiragino Sans W4" panose="020B0400000000000000" pitchFamily="34" charset="-128"/>
                <a:ea typeface="Hiragino Sans W4" panose="020B0400000000000000" pitchFamily="34" charset="-128"/>
              </a:rPr>
              <a:t>・</a:t>
            </a:r>
            <a:endParaRPr lang="en-US" altLang="ja-JP" sz="1200" dirty="0">
              <a:latin typeface="Hiragino Sans W4" panose="020B0400000000000000" pitchFamily="34" charset="-128"/>
              <a:ea typeface="Hiragino Sans W4" panose="020B0400000000000000" pitchFamily="34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1200">
                <a:latin typeface="Hiragino Sans W4" panose="020B0400000000000000" pitchFamily="34" charset="-128"/>
                <a:ea typeface="Hiragino Sans W4" panose="020B0400000000000000" pitchFamily="34" charset="-128"/>
              </a:rPr>
              <a:t>・</a:t>
            </a:r>
            <a:endParaRPr lang="en-US" altLang="ja-JP" sz="1200" dirty="0">
              <a:latin typeface="Hiragino Sans W4" panose="020B0400000000000000" pitchFamily="34" charset="-128"/>
              <a:ea typeface="Hiragino Sans W4" panose="020B0400000000000000" pitchFamily="34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1200">
                <a:latin typeface="Hiragino Sans W4" panose="020B0400000000000000" pitchFamily="34" charset="-128"/>
                <a:ea typeface="Hiragino Sans W4" panose="020B0400000000000000" pitchFamily="34" charset="-128"/>
              </a:rPr>
              <a:t>・</a:t>
            </a:r>
            <a:endParaRPr lang="en-US" altLang="ja-JP" sz="1200" dirty="0">
              <a:latin typeface="Hiragino Sans W4" panose="020B0400000000000000" pitchFamily="34" charset="-128"/>
              <a:ea typeface="Hiragino Sans W4" panose="020B0400000000000000" pitchFamily="34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1200">
                <a:latin typeface="Hiragino Sans W4" panose="020B0400000000000000" pitchFamily="34" charset="-128"/>
                <a:ea typeface="Hiragino Sans W4" panose="020B0400000000000000" pitchFamily="34" charset="-128"/>
              </a:rPr>
              <a:t>・</a:t>
            </a:r>
            <a:endParaRPr lang="en-US" altLang="ja-JP" sz="1200" dirty="0">
              <a:latin typeface="Hiragino Sans W4" panose="020B0400000000000000" pitchFamily="34" charset="-128"/>
              <a:ea typeface="Hiragino Sans W4" panose="020B0400000000000000" pitchFamily="34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1200">
                <a:latin typeface="Hiragino Sans W4" panose="020B0400000000000000" pitchFamily="34" charset="-128"/>
                <a:ea typeface="Hiragino Sans W4" panose="020B0400000000000000" pitchFamily="34" charset="-128"/>
              </a:rPr>
              <a:t>・</a:t>
            </a:r>
            <a:endParaRPr lang="en-US" altLang="ja-JP" sz="1200" dirty="0">
              <a:latin typeface="Hiragino Sans W4" panose="020B0400000000000000" pitchFamily="34" charset="-128"/>
              <a:ea typeface="Hiragino Sans W4" panose="020B0400000000000000" pitchFamily="34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1200">
                <a:latin typeface="Hiragino Sans W4" panose="020B0400000000000000" pitchFamily="34" charset="-128"/>
                <a:ea typeface="Hiragino Sans W4" panose="020B0400000000000000" pitchFamily="34" charset="-128"/>
              </a:rPr>
              <a:t>・</a:t>
            </a:r>
            <a:endParaRPr lang="en-US" altLang="ja-JP" sz="1200" dirty="0">
              <a:latin typeface="Hiragino Sans W4" panose="020B0400000000000000" pitchFamily="34" charset="-128"/>
              <a:ea typeface="Hiragino Sans W4" panose="020B0400000000000000" pitchFamily="34" charset="-128"/>
            </a:endParaRPr>
          </a:p>
          <a:p>
            <a:pPr>
              <a:lnSpc>
                <a:spcPct val="150000"/>
              </a:lnSpc>
            </a:pPr>
            <a:endParaRPr lang="en-US" altLang="ja-JP" sz="1200" dirty="0">
              <a:latin typeface="Hiragino Sans W4" panose="020B0400000000000000" pitchFamily="34" charset="-128"/>
              <a:ea typeface="Hiragino Sans W4" panose="020B0400000000000000" pitchFamily="34" charset="-128"/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7457B506-D154-F6DF-DFE0-6936CF8E1BB4}"/>
              </a:ext>
            </a:extLst>
          </p:cNvPr>
          <p:cNvSpPr txBox="1"/>
          <p:nvPr/>
        </p:nvSpPr>
        <p:spPr>
          <a:xfrm>
            <a:off x="473607" y="2315119"/>
            <a:ext cx="71096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>
                <a:latin typeface="Hiragino Sans W4" panose="020B0400000000000000" pitchFamily="34" charset="-128"/>
                <a:ea typeface="Hiragino Sans W4" panose="020B0400000000000000" pitchFamily="34" charset="-128"/>
              </a:rPr>
              <a:t>●周りより「詳しい！」「得意！」と感じることはなんですか？</a:t>
            </a:r>
            <a:endParaRPr lang="en-US" altLang="ja-JP" dirty="0">
              <a:latin typeface="Hiragino Sans W4" panose="020B0400000000000000" pitchFamily="34" charset="-128"/>
              <a:ea typeface="Hiragino Sans W4" panose="020B0400000000000000" pitchFamily="34" charset="-128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8FFDB34E-AA0A-88BD-C73E-0150AABFD79F}"/>
              </a:ext>
            </a:extLst>
          </p:cNvPr>
          <p:cNvSpPr txBox="1"/>
          <p:nvPr/>
        </p:nvSpPr>
        <p:spPr>
          <a:xfrm>
            <a:off x="473607" y="1746266"/>
            <a:ext cx="918713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>
                <a:latin typeface="Hiragino Sans W4" panose="020B0400000000000000" pitchFamily="34" charset="-128"/>
                <a:ea typeface="Hiragino Sans W4" panose="020B0400000000000000" pitchFamily="34" charset="-128"/>
              </a:rPr>
              <a:t>●これまでに「これ得意だね！」「これすごい所だよ！」とあなたの強みを周りから</a:t>
            </a:r>
            <a:endParaRPr lang="en-US" altLang="ja-JP" dirty="0">
              <a:latin typeface="Hiragino Sans W4" panose="020B0400000000000000" pitchFamily="34" charset="-128"/>
              <a:ea typeface="Hiragino Sans W4" panose="020B0400000000000000" pitchFamily="34" charset="-128"/>
            </a:endParaRPr>
          </a:p>
          <a:p>
            <a:r>
              <a:rPr lang="ja-JP" altLang="en-US">
                <a:latin typeface="Hiragino Sans W4" panose="020B0400000000000000" pitchFamily="34" charset="-128"/>
                <a:ea typeface="Hiragino Sans W4" panose="020B0400000000000000" pitchFamily="34" charset="-128"/>
              </a:rPr>
              <a:t>　言われたことはなんですか？</a:t>
            </a:r>
            <a:endParaRPr lang="en-US" altLang="ja-JP" dirty="0">
              <a:latin typeface="Hiragino Sans W4" panose="020B0400000000000000" pitchFamily="34" charset="-128"/>
              <a:ea typeface="Hiragino Sans W4" panose="020B0400000000000000" pitchFamily="34" charset="-128"/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CC87F258-8823-2B72-FF67-B2C57594E286}"/>
              </a:ext>
            </a:extLst>
          </p:cNvPr>
          <p:cNvSpPr txBox="1"/>
          <p:nvPr/>
        </p:nvSpPr>
        <p:spPr>
          <a:xfrm>
            <a:off x="473607" y="2644240"/>
            <a:ext cx="80329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>
                <a:latin typeface="Hiragino Sans W4" panose="020B0400000000000000" pitchFamily="34" charset="-128"/>
                <a:ea typeface="Hiragino Sans W4" panose="020B0400000000000000" pitchFamily="34" charset="-128"/>
              </a:rPr>
              <a:t>●これまでに人から感謝されたこと、お金をもらったことはなんですか？？</a:t>
            </a:r>
            <a:endParaRPr lang="en-US" altLang="ja-JP" dirty="0">
              <a:latin typeface="Hiragino Sans W4" panose="020B0400000000000000" pitchFamily="34" charset="-128"/>
              <a:ea typeface="Hiragino Sans W4" panose="020B0400000000000000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2302134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87C4EB70-F75E-914C-9A50-42A816C4B94B}"/>
              </a:ext>
            </a:extLst>
          </p:cNvPr>
          <p:cNvSpPr txBox="1"/>
          <p:nvPr/>
        </p:nvSpPr>
        <p:spPr>
          <a:xfrm>
            <a:off x="473607" y="672201"/>
            <a:ext cx="1102821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4800" dirty="0">
                <a:latin typeface="Hiragino Sans W4" panose="020B0400000000000000" pitchFamily="34" charset="-128"/>
                <a:ea typeface="Hiragino Sans W4" panose="020B0400000000000000" pitchFamily="34" charset="-128"/>
              </a:rPr>
              <a:t>0</a:t>
            </a:r>
            <a:r>
              <a:rPr lang="ja-JP" altLang="en-US" sz="4800">
                <a:latin typeface="Hiragino Sans W4" panose="020B0400000000000000" pitchFamily="34" charset="-128"/>
                <a:ea typeface="Hiragino Sans W4" panose="020B0400000000000000" pitchFamily="34" charset="-128"/>
              </a:rPr>
              <a:t>～</a:t>
            </a:r>
            <a:r>
              <a:rPr lang="en-US" altLang="ja-JP" sz="4800" dirty="0">
                <a:latin typeface="Hiragino Sans W4" panose="020B0400000000000000" pitchFamily="34" charset="-128"/>
                <a:ea typeface="Hiragino Sans W4" panose="020B0400000000000000" pitchFamily="34" charset="-128"/>
              </a:rPr>
              <a:t>6</a:t>
            </a:r>
            <a:r>
              <a:rPr lang="ja-JP" altLang="en-US" sz="4800">
                <a:latin typeface="Hiragino Sans W4" panose="020B0400000000000000" pitchFamily="34" charset="-128"/>
                <a:ea typeface="Hiragino Sans W4" panose="020B0400000000000000" pitchFamily="34" charset="-128"/>
              </a:rPr>
              <a:t>歳（幼少期）</a:t>
            </a:r>
            <a:endParaRPr lang="en-US" altLang="ja-JP" sz="4800" dirty="0">
              <a:latin typeface="Hiragino Sans W4" panose="020B0400000000000000" pitchFamily="34" charset="-128"/>
              <a:ea typeface="Hiragino Sans W4" panose="020B0400000000000000" pitchFamily="34" charset="-128"/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9847AE28-1F10-7E49-ADA5-E90A2A78B8B4}"/>
              </a:ext>
            </a:extLst>
          </p:cNvPr>
          <p:cNvSpPr txBox="1"/>
          <p:nvPr/>
        </p:nvSpPr>
        <p:spPr>
          <a:xfrm>
            <a:off x="473607" y="2526143"/>
            <a:ext cx="11028218" cy="39444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ja-JP" altLang="en-US" sz="1200">
                <a:latin typeface="Hiragino Sans W4" panose="020B0400000000000000" pitchFamily="34" charset="-128"/>
                <a:ea typeface="Hiragino Sans W4" panose="020B0400000000000000" pitchFamily="34" charset="-128"/>
              </a:rPr>
              <a:t>・</a:t>
            </a:r>
            <a:endParaRPr lang="en-US" altLang="ja-JP" sz="1200" dirty="0">
              <a:latin typeface="Hiragino Sans W4" panose="020B0400000000000000" pitchFamily="34" charset="-128"/>
              <a:ea typeface="Hiragino Sans W4" panose="020B0400000000000000" pitchFamily="34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1200" dirty="0">
                <a:latin typeface="Hiragino Sans W4" panose="020B0400000000000000" pitchFamily="34" charset="-128"/>
                <a:ea typeface="Hiragino Sans W4" panose="020B0400000000000000" pitchFamily="34" charset="-128"/>
              </a:rPr>
              <a:t>・</a:t>
            </a:r>
            <a:endParaRPr lang="en-US" altLang="ja-JP" sz="1200" dirty="0">
              <a:latin typeface="Hiragino Sans W4" panose="020B0400000000000000" pitchFamily="34" charset="-128"/>
              <a:ea typeface="Hiragino Sans W4" panose="020B0400000000000000" pitchFamily="34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1200" dirty="0">
                <a:latin typeface="Hiragino Sans W4" panose="020B0400000000000000" pitchFamily="34" charset="-128"/>
                <a:ea typeface="Hiragino Sans W4" panose="020B0400000000000000" pitchFamily="34" charset="-128"/>
              </a:rPr>
              <a:t>・</a:t>
            </a:r>
            <a:endParaRPr lang="en-US" altLang="ja-JP" sz="1200" dirty="0">
              <a:latin typeface="Hiragino Sans W4" panose="020B0400000000000000" pitchFamily="34" charset="-128"/>
              <a:ea typeface="Hiragino Sans W4" panose="020B0400000000000000" pitchFamily="34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1200" dirty="0">
                <a:latin typeface="Hiragino Sans W4" panose="020B0400000000000000" pitchFamily="34" charset="-128"/>
                <a:ea typeface="Hiragino Sans W4" panose="020B0400000000000000" pitchFamily="34" charset="-128"/>
              </a:rPr>
              <a:t>・</a:t>
            </a:r>
            <a:endParaRPr lang="en-US" altLang="ja-JP" sz="1200" dirty="0">
              <a:latin typeface="Hiragino Sans W4" panose="020B0400000000000000" pitchFamily="34" charset="-128"/>
              <a:ea typeface="Hiragino Sans W4" panose="020B0400000000000000" pitchFamily="34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1200" dirty="0">
                <a:latin typeface="Hiragino Sans W4" panose="020B0400000000000000" pitchFamily="34" charset="-128"/>
                <a:ea typeface="Hiragino Sans W4" panose="020B0400000000000000" pitchFamily="34" charset="-128"/>
              </a:rPr>
              <a:t>・</a:t>
            </a:r>
            <a:endParaRPr lang="en-US" altLang="ja-JP" sz="1200" dirty="0">
              <a:latin typeface="Hiragino Sans W4" panose="020B0400000000000000" pitchFamily="34" charset="-128"/>
              <a:ea typeface="Hiragino Sans W4" panose="020B0400000000000000" pitchFamily="34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1200" dirty="0">
                <a:latin typeface="Hiragino Sans W4" panose="020B0400000000000000" pitchFamily="34" charset="-128"/>
                <a:ea typeface="Hiragino Sans W4" panose="020B0400000000000000" pitchFamily="34" charset="-128"/>
              </a:rPr>
              <a:t>・</a:t>
            </a:r>
            <a:endParaRPr lang="en-US" altLang="ja-JP" sz="1200" dirty="0">
              <a:latin typeface="Hiragino Sans W4" panose="020B0400000000000000" pitchFamily="34" charset="-128"/>
              <a:ea typeface="Hiragino Sans W4" panose="020B0400000000000000" pitchFamily="34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1200" dirty="0">
                <a:latin typeface="Hiragino Sans W4" panose="020B0400000000000000" pitchFamily="34" charset="-128"/>
                <a:ea typeface="Hiragino Sans W4" panose="020B0400000000000000" pitchFamily="34" charset="-128"/>
              </a:rPr>
              <a:t>・</a:t>
            </a:r>
            <a:endParaRPr lang="en-US" altLang="ja-JP" sz="1200" dirty="0">
              <a:latin typeface="Hiragino Sans W4" panose="020B0400000000000000" pitchFamily="34" charset="-128"/>
              <a:ea typeface="Hiragino Sans W4" panose="020B0400000000000000" pitchFamily="34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1200" dirty="0">
                <a:latin typeface="Hiragino Sans W4" panose="020B0400000000000000" pitchFamily="34" charset="-128"/>
                <a:ea typeface="Hiragino Sans W4" panose="020B0400000000000000" pitchFamily="34" charset="-128"/>
              </a:rPr>
              <a:t>・</a:t>
            </a:r>
            <a:endParaRPr lang="en-US" altLang="ja-JP" sz="1200" dirty="0">
              <a:latin typeface="Hiragino Sans W4" panose="020B0400000000000000" pitchFamily="34" charset="-128"/>
              <a:ea typeface="Hiragino Sans W4" panose="020B0400000000000000" pitchFamily="34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1200" dirty="0">
                <a:latin typeface="Hiragino Sans W4" panose="020B0400000000000000" pitchFamily="34" charset="-128"/>
                <a:ea typeface="Hiragino Sans W4" panose="020B0400000000000000" pitchFamily="34" charset="-128"/>
              </a:rPr>
              <a:t>・</a:t>
            </a:r>
            <a:endParaRPr lang="en-US" altLang="ja-JP" sz="1200" dirty="0">
              <a:latin typeface="Hiragino Sans W4" panose="020B0400000000000000" pitchFamily="34" charset="-128"/>
              <a:ea typeface="Hiragino Sans W4" panose="020B0400000000000000" pitchFamily="34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1200" dirty="0">
                <a:latin typeface="Hiragino Sans W4" panose="020B0400000000000000" pitchFamily="34" charset="-128"/>
                <a:ea typeface="Hiragino Sans W4" panose="020B0400000000000000" pitchFamily="34" charset="-128"/>
              </a:rPr>
              <a:t>・</a:t>
            </a:r>
            <a:endParaRPr lang="en-US" altLang="ja-JP" sz="1200" dirty="0">
              <a:latin typeface="Hiragino Sans W4" panose="020B0400000000000000" pitchFamily="34" charset="-128"/>
              <a:ea typeface="Hiragino Sans W4" panose="020B0400000000000000" pitchFamily="34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1200" dirty="0">
                <a:latin typeface="Hiragino Sans W4" panose="020B0400000000000000" pitchFamily="34" charset="-128"/>
                <a:ea typeface="Hiragino Sans W4" panose="020B0400000000000000" pitchFamily="34" charset="-128"/>
              </a:rPr>
              <a:t>・</a:t>
            </a:r>
            <a:endParaRPr lang="en-US" altLang="ja-JP" sz="1200" dirty="0">
              <a:latin typeface="Hiragino Sans W4" panose="020B0400000000000000" pitchFamily="34" charset="-128"/>
              <a:ea typeface="Hiragino Sans W4" panose="020B0400000000000000" pitchFamily="34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1200" dirty="0">
                <a:latin typeface="Hiragino Sans W4" panose="020B0400000000000000" pitchFamily="34" charset="-128"/>
                <a:ea typeface="Hiragino Sans W4" panose="020B0400000000000000" pitchFamily="34" charset="-128"/>
              </a:rPr>
              <a:t>・</a:t>
            </a:r>
            <a:endParaRPr lang="en-US" altLang="ja-JP" sz="1200" dirty="0">
              <a:latin typeface="Hiragino Sans W4" panose="020B0400000000000000" pitchFamily="34" charset="-128"/>
              <a:ea typeface="Hiragino Sans W4" panose="020B0400000000000000" pitchFamily="34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1200" dirty="0">
                <a:latin typeface="Hiragino Sans W4" panose="020B0400000000000000" pitchFamily="34" charset="-128"/>
                <a:ea typeface="Hiragino Sans W4" panose="020B0400000000000000" pitchFamily="34" charset="-128"/>
              </a:rPr>
              <a:t>・</a:t>
            </a:r>
            <a:endParaRPr lang="en-US" altLang="ja-JP" sz="1200" dirty="0">
              <a:latin typeface="Hiragino Sans W4" panose="020B0400000000000000" pitchFamily="34" charset="-128"/>
              <a:ea typeface="Hiragino Sans W4" panose="020B0400000000000000" pitchFamily="34" charset="-128"/>
            </a:endParaRPr>
          </a:p>
          <a:p>
            <a:pPr>
              <a:lnSpc>
                <a:spcPct val="150000"/>
              </a:lnSpc>
            </a:pPr>
            <a:endParaRPr lang="en-US" altLang="ja-JP" sz="1200" dirty="0">
              <a:latin typeface="Hiragino Sans W4" panose="020B0400000000000000" pitchFamily="34" charset="-128"/>
              <a:ea typeface="Hiragino Sans W4" panose="020B0400000000000000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5291521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87C4EB70-F75E-914C-9A50-42A816C4B94B}"/>
              </a:ext>
            </a:extLst>
          </p:cNvPr>
          <p:cNvSpPr txBox="1"/>
          <p:nvPr/>
        </p:nvSpPr>
        <p:spPr>
          <a:xfrm>
            <a:off x="473607" y="672201"/>
            <a:ext cx="1102821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4800" dirty="0">
                <a:latin typeface="Hiragino Sans W4" panose="020B0400000000000000" pitchFamily="34" charset="-128"/>
                <a:ea typeface="Hiragino Sans W4" panose="020B0400000000000000" pitchFamily="34" charset="-128"/>
              </a:rPr>
              <a:t>7</a:t>
            </a:r>
            <a:r>
              <a:rPr lang="ja-JP" altLang="en-US" sz="4800">
                <a:latin typeface="Hiragino Sans W4" panose="020B0400000000000000" pitchFamily="34" charset="-128"/>
                <a:ea typeface="Hiragino Sans W4" panose="020B0400000000000000" pitchFamily="34" charset="-128"/>
              </a:rPr>
              <a:t>～</a:t>
            </a:r>
            <a:r>
              <a:rPr lang="en-US" altLang="ja-JP" sz="4800" dirty="0">
                <a:latin typeface="Hiragino Sans W4" panose="020B0400000000000000" pitchFamily="34" charset="-128"/>
                <a:ea typeface="Hiragino Sans W4" panose="020B0400000000000000" pitchFamily="34" charset="-128"/>
              </a:rPr>
              <a:t>12</a:t>
            </a:r>
            <a:r>
              <a:rPr lang="ja-JP" altLang="en-US" sz="4800">
                <a:latin typeface="Hiragino Sans W4" panose="020B0400000000000000" pitchFamily="34" charset="-128"/>
                <a:ea typeface="Hiragino Sans W4" panose="020B0400000000000000" pitchFamily="34" charset="-128"/>
              </a:rPr>
              <a:t>歳（小学生）</a:t>
            </a:r>
            <a:endParaRPr lang="en-US" altLang="ja-JP" sz="4800" dirty="0">
              <a:latin typeface="Hiragino Sans W4" panose="020B0400000000000000" pitchFamily="34" charset="-128"/>
              <a:ea typeface="Hiragino Sans W4" panose="020B0400000000000000" pitchFamily="34" charset="-128"/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9847AE28-1F10-7E49-ADA5-E90A2A78B8B4}"/>
              </a:ext>
            </a:extLst>
          </p:cNvPr>
          <p:cNvSpPr txBox="1"/>
          <p:nvPr/>
        </p:nvSpPr>
        <p:spPr>
          <a:xfrm>
            <a:off x="473607" y="2526143"/>
            <a:ext cx="11028218" cy="39366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ja-JP" altLang="en-US" sz="1200">
                <a:latin typeface="Hiragino Sans W4" panose="020B0400000000000000" pitchFamily="34" charset="-128"/>
                <a:ea typeface="Hiragino Sans W4" panose="020B0400000000000000" pitchFamily="34" charset="-128"/>
              </a:rPr>
              <a:t>・</a:t>
            </a:r>
            <a:endParaRPr lang="en-US" altLang="ja-JP" sz="1200" dirty="0">
              <a:latin typeface="Hiragino Sans W4" panose="020B0400000000000000" pitchFamily="34" charset="-128"/>
              <a:ea typeface="Hiragino Sans W4" panose="020B0400000000000000" pitchFamily="34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1200">
                <a:latin typeface="Hiragino Sans W4" panose="020B0400000000000000" pitchFamily="34" charset="-128"/>
                <a:ea typeface="Hiragino Sans W4" panose="020B0400000000000000" pitchFamily="34" charset="-128"/>
              </a:rPr>
              <a:t>・</a:t>
            </a:r>
            <a:endParaRPr lang="en-US" altLang="ja-JP" sz="1200" dirty="0">
              <a:latin typeface="Hiragino Sans W4" panose="020B0400000000000000" pitchFamily="34" charset="-128"/>
              <a:ea typeface="Hiragino Sans W4" panose="020B0400000000000000" pitchFamily="34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1200">
                <a:latin typeface="Hiragino Sans W4" panose="020B0400000000000000" pitchFamily="34" charset="-128"/>
                <a:ea typeface="Hiragino Sans W4" panose="020B0400000000000000" pitchFamily="34" charset="-128"/>
              </a:rPr>
              <a:t>・</a:t>
            </a:r>
            <a:endParaRPr lang="en-US" altLang="ja-JP" sz="1200" dirty="0">
              <a:latin typeface="Hiragino Sans W4" panose="020B0400000000000000" pitchFamily="34" charset="-128"/>
              <a:ea typeface="Hiragino Sans W4" panose="020B0400000000000000" pitchFamily="34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1200">
                <a:latin typeface="Hiragino Sans W4" panose="020B0400000000000000" pitchFamily="34" charset="-128"/>
                <a:ea typeface="Hiragino Sans W4" panose="020B0400000000000000" pitchFamily="34" charset="-128"/>
              </a:rPr>
              <a:t>・</a:t>
            </a:r>
            <a:endParaRPr lang="en-US" altLang="ja-JP" sz="1200" dirty="0">
              <a:latin typeface="Hiragino Sans W4" panose="020B0400000000000000" pitchFamily="34" charset="-128"/>
              <a:ea typeface="Hiragino Sans W4" panose="020B0400000000000000" pitchFamily="34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1200">
                <a:latin typeface="Hiragino Sans W4" panose="020B0400000000000000" pitchFamily="34" charset="-128"/>
                <a:ea typeface="Hiragino Sans W4" panose="020B0400000000000000" pitchFamily="34" charset="-128"/>
              </a:rPr>
              <a:t>・</a:t>
            </a:r>
            <a:endParaRPr lang="en-US" altLang="ja-JP" sz="1200" dirty="0">
              <a:latin typeface="Hiragino Sans W4" panose="020B0400000000000000" pitchFamily="34" charset="-128"/>
              <a:ea typeface="Hiragino Sans W4" panose="020B0400000000000000" pitchFamily="34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1200">
                <a:latin typeface="Hiragino Sans W4" panose="020B0400000000000000" pitchFamily="34" charset="-128"/>
                <a:ea typeface="Hiragino Sans W4" panose="020B0400000000000000" pitchFamily="34" charset="-128"/>
              </a:rPr>
              <a:t>・</a:t>
            </a:r>
            <a:endParaRPr lang="en-US" altLang="ja-JP" sz="1200" dirty="0">
              <a:latin typeface="Hiragino Sans W4" panose="020B0400000000000000" pitchFamily="34" charset="-128"/>
              <a:ea typeface="Hiragino Sans W4" panose="020B0400000000000000" pitchFamily="34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1200">
                <a:latin typeface="Hiragino Sans W4" panose="020B0400000000000000" pitchFamily="34" charset="-128"/>
                <a:ea typeface="Hiragino Sans W4" panose="020B0400000000000000" pitchFamily="34" charset="-128"/>
              </a:rPr>
              <a:t>・</a:t>
            </a:r>
            <a:endParaRPr lang="en-US" altLang="ja-JP" sz="1200" dirty="0">
              <a:latin typeface="Hiragino Sans W4" panose="020B0400000000000000" pitchFamily="34" charset="-128"/>
              <a:ea typeface="Hiragino Sans W4" panose="020B0400000000000000" pitchFamily="34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1200">
                <a:latin typeface="Hiragino Sans W4" panose="020B0400000000000000" pitchFamily="34" charset="-128"/>
                <a:ea typeface="Hiragino Sans W4" panose="020B0400000000000000" pitchFamily="34" charset="-128"/>
              </a:rPr>
              <a:t>・</a:t>
            </a:r>
            <a:endParaRPr lang="en-US" altLang="ja-JP" sz="1200" dirty="0">
              <a:latin typeface="Hiragino Sans W4" panose="020B0400000000000000" pitchFamily="34" charset="-128"/>
              <a:ea typeface="Hiragino Sans W4" panose="020B0400000000000000" pitchFamily="34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1200">
                <a:latin typeface="Hiragino Sans W4" panose="020B0400000000000000" pitchFamily="34" charset="-128"/>
                <a:ea typeface="Hiragino Sans W4" panose="020B0400000000000000" pitchFamily="34" charset="-128"/>
              </a:rPr>
              <a:t>・</a:t>
            </a:r>
            <a:endParaRPr lang="en-US" altLang="ja-JP" sz="1200" dirty="0">
              <a:latin typeface="Hiragino Sans W4" panose="020B0400000000000000" pitchFamily="34" charset="-128"/>
              <a:ea typeface="Hiragino Sans W4" panose="020B0400000000000000" pitchFamily="34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1200">
                <a:latin typeface="Hiragino Sans W4" panose="020B0400000000000000" pitchFamily="34" charset="-128"/>
                <a:ea typeface="Hiragino Sans W4" panose="020B0400000000000000" pitchFamily="34" charset="-128"/>
              </a:rPr>
              <a:t>・</a:t>
            </a:r>
            <a:endParaRPr lang="en-US" altLang="ja-JP" sz="1200" dirty="0">
              <a:latin typeface="Hiragino Sans W4" panose="020B0400000000000000" pitchFamily="34" charset="-128"/>
              <a:ea typeface="Hiragino Sans W4" panose="020B0400000000000000" pitchFamily="34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1200">
                <a:latin typeface="Hiragino Sans W4" panose="020B0400000000000000" pitchFamily="34" charset="-128"/>
                <a:ea typeface="Hiragino Sans W4" panose="020B0400000000000000" pitchFamily="34" charset="-128"/>
              </a:rPr>
              <a:t>・</a:t>
            </a:r>
            <a:endParaRPr lang="en-US" altLang="ja-JP" sz="1200" dirty="0">
              <a:latin typeface="Hiragino Sans W4" panose="020B0400000000000000" pitchFamily="34" charset="-128"/>
              <a:ea typeface="Hiragino Sans W4" panose="020B0400000000000000" pitchFamily="34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1200" dirty="0">
                <a:latin typeface="Hiragino Sans W4" panose="020B0400000000000000" pitchFamily="34" charset="-128"/>
                <a:ea typeface="Hiragino Sans W4" panose="020B0400000000000000" pitchFamily="34" charset="-128"/>
              </a:rPr>
              <a:t>・</a:t>
            </a:r>
            <a:endParaRPr lang="en-US" altLang="ja-JP" sz="1200" dirty="0">
              <a:latin typeface="Hiragino Sans W4" panose="020B0400000000000000" pitchFamily="34" charset="-128"/>
              <a:ea typeface="Hiragino Sans W4" panose="020B0400000000000000" pitchFamily="34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1200" dirty="0">
                <a:latin typeface="Hiragino Sans W4" panose="020B0400000000000000" pitchFamily="34" charset="-128"/>
                <a:ea typeface="Hiragino Sans W4" panose="020B0400000000000000" pitchFamily="34" charset="-128"/>
              </a:rPr>
              <a:t>・</a:t>
            </a:r>
            <a:endParaRPr lang="en-US" altLang="ja-JP" sz="1200" dirty="0">
              <a:latin typeface="Hiragino Sans W4" panose="020B0400000000000000" pitchFamily="34" charset="-128"/>
              <a:ea typeface="Hiragino Sans W4" panose="020B0400000000000000" pitchFamily="34" charset="-128"/>
            </a:endParaRPr>
          </a:p>
          <a:p>
            <a:pPr>
              <a:lnSpc>
                <a:spcPct val="150000"/>
              </a:lnSpc>
            </a:pPr>
            <a:endParaRPr lang="en-US" altLang="ja-JP" sz="1200" dirty="0">
              <a:latin typeface="Hiragino Sans W4" panose="020B0400000000000000" pitchFamily="34" charset="-128"/>
              <a:ea typeface="Hiragino Sans W4" panose="020B0400000000000000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8804949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87C4EB70-F75E-914C-9A50-42A816C4B94B}"/>
              </a:ext>
            </a:extLst>
          </p:cNvPr>
          <p:cNvSpPr txBox="1"/>
          <p:nvPr/>
        </p:nvSpPr>
        <p:spPr>
          <a:xfrm>
            <a:off x="473607" y="672201"/>
            <a:ext cx="1102821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4800" dirty="0">
                <a:latin typeface="Hiragino Sans W4" panose="020B0400000000000000" pitchFamily="34" charset="-128"/>
                <a:ea typeface="Hiragino Sans W4" panose="020B0400000000000000" pitchFamily="34" charset="-128"/>
              </a:rPr>
              <a:t>13</a:t>
            </a:r>
            <a:r>
              <a:rPr lang="ja-JP" altLang="en-US" sz="4800">
                <a:latin typeface="Hiragino Sans W4" panose="020B0400000000000000" pitchFamily="34" charset="-128"/>
                <a:ea typeface="Hiragino Sans W4" panose="020B0400000000000000" pitchFamily="34" charset="-128"/>
              </a:rPr>
              <a:t>～</a:t>
            </a:r>
            <a:r>
              <a:rPr lang="en-US" altLang="ja-JP" sz="4800" dirty="0">
                <a:latin typeface="Hiragino Sans W4" panose="020B0400000000000000" pitchFamily="34" charset="-128"/>
                <a:ea typeface="Hiragino Sans W4" panose="020B0400000000000000" pitchFamily="34" charset="-128"/>
              </a:rPr>
              <a:t>18</a:t>
            </a:r>
            <a:r>
              <a:rPr lang="ja-JP" altLang="en-US" sz="4800">
                <a:latin typeface="Hiragino Sans W4" panose="020B0400000000000000" pitchFamily="34" charset="-128"/>
                <a:ea typeface="Hiragino Sans W4" panose="020B0400000000000000" pitchFamily="34" charset="-128"/>
              </a:rPr>
              <a:t>歳（中高生）</a:t>
            </a:r>
            <a:endParaRPr lang="en-US" altLang="ja-JP" sz="4800" dirty="0">
              <a:latin typeface="Hiragino Sans W4" panose="020B0400000000000000" pitchFamily="34" charset="-128"/>
              <a:ea typeface="Hiragino Sans W4" panose="020B0400000000000000" pitchFamily="34" charset="-128"/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9847AE28-1F10-7E49-ADA5-E90A2A78B8B4}"/>
              </a:ext>
            </a:extLst>
          </p:cNvPr>
          <p:cNvSpPr txBox="1"/>
          <p:nvPr/>
        </p:nvSpPr>
        <p:spPr>
          <a:xfrm>
            <a:off x="473607" y="2526143"/>
            <a:ext cx="11028218" cy="39366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ja-JP" altLang="en-US" sz="1200">
                <a:latin typeface="Hiragino Sans W4" panose="020B0400000000000000" pitchFamily="34" charset="-128"/>
                <a:ea typeface="Hiragino Sans W4" panose="020B0400000000000000" pitchFamily="34" charset="-128"/>
              </a:rPr>
              <a:t>・</a:t>
            </a:r>
            <a:endParaRPr lang="en-US" altLang="ja-JP" sz="1200" dirty="0">
              <a:latin typeface="Hiragino Sans W4" panose="020B0400000000000000" pitchFamily="34" charset="-128"/>
              <a:ea typeface="Hiragino Sans W4" panose="020B0400000000000000" pitchFamily="34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1200">
                <a:latin typeface="Hiragino Sans W4" panose="020B0400000000000000" pitchFamily="34" charset="-128"/>
                <a:ea typeface="Hiragino Sans W4" panose="020B0400000000000000" pitchFamily="34" charset="-128"/>
              </a:rPr>
              <a:t>・</a:t>
            </a:r>
            <a:endParaRPr lang="en-US" altLang="ja-JP" sz="1200" dirty="0">
              <a:latin typeface="Hiragino Sans W4" panose="020B0400000000000000" pitchFamily="34" charset="-128"/>
              <a:ea typeface="Hiragino Sans W4" panose="020B0400000000000000" pitchFamily="34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1200">
                <a:latin typeface="Hiragino Sans W4" panose="020B0400000000000000" pitchFamily="34" charset="-128"/>
                <a:ea typeface="Hiragino Sans W4" panose="020B0400000000000000" pitchFamily="34" charset="-128"/>
              </a:rPr>
              <a:t>・</a:t>
            </a:r>
            <a:endParaRPr lang="en-US" altLang="ja-JP" sz="1200" dirty="0">
              <a:latin typeface="Hiragino Sans W4" panose="020B0400000000000000" pitchFamily="34" charset="-128"/>
              <a:ea typeface="Hiragino Sans W4" panose="020B0400000000000000" pitchFamily="34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1200">
                <a:latin typeface="Hiragino Sans W4" panose="020B0400000000000000" pitchFamily="34" charset="-128"/>
                <a:ea typeface="Hiragino Sans W4" panose="020B0400000000000000" pitchFamily="34" charset="-128"/>
              </a:rPr>
              <a:t>・</a:t>
            </a:r>
            <a:endParaRPr lang="en-US" altLang="ja-JP" sz="1200" dirty="0">
              <a:latin typeface="Hiragino Sans W4" panose="020B0400000000000000" pitchFamily="34" charset="-128"/>
              <a:ea typeface="Hiragino Sans W4" panose="020B0400000000000000" pitchFamily="34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1200">
                <a:latin typeface="Hiragino Sans W4" panose="020B0400000000000000" pitchFamily="34" charset="-128"/>
                <a:ea typeface="Hiragino Sans W4" panose="020B0400000000000000" pitchFamily="34" charset="-128"/>
              </a:rPr>
              <a:t>・</a:t>
            </a:r>
            <a:endParaRPr lang="en-US" altLang="ja-JP" sz="1200" dirty="0">
              <a:latin typeface="Hiragino Sans W4" panose="020B0400000000000000" pitchFamily="34" charset="-128"/>
              <a:ea typeface="Hiragino Sans W4" panose="020B0400000000000000" pitchFamily="34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1200">
                <a:latin typeface="Hiragino Sans W4" panose="020B0400000000000000" pitchFamily="34" charset="-128"/>
                <a:ea typeface="Hiragino Sans W4" panose="020B0400000000000000" pitchFamily="34" charset="-128"/>
              </a:rPr>
              <a:t>・</a:t>
            </a:r>
            <a:endParaRPr lang="en-US" altLang="ja-JP" sz="1200" dirty="0">
              <a:latin typeface="Hiragino Sans W4" panose="020B0400000000000000" pitchFamily="34" charset="-128"/>
              <a:ea typeface="Hiragino Sans W4" panose="020B0400000000000000" pitchFamily="34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1200">
                <a:latin typeface="Hiragino Sans W4" panose="020B0400000000000000" pitchFamily="34" charset="-128"/>
                <a:ea typeface="Hiragino Sans W4" panose="020B0400000000000000" pitchFamily="34" charset="-128"/>
              </a:rPr>
              <a:t>・</a:t>
            </a:r>
            <a:endParaRPr lang="en-US" altLang="ja-JP" sz="1200" dirty="0">
              <a:latin typeface="Hiragino Sans W4" panose="020B0400000000000000" pitchFamily="34" charset="-128"/>
              <a:ea typeface="Hiragino Sans W4" panose="020B0400000000000000" pitchFamily="34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1200">
                <a:latin typeface="Hiragino Sans W4" panose="020B0400000000000000" pitchFamily="34" charset="-128"/>
                <a:ea typeface="Hiragino Sans W4" panose="020B0400000000000000" pitchFamily="34" charset="-128"/>
              </a:rPr>
              <a:t>・</a:t>
            </a:r>
            <a:endParaRPr lang="en-US" altLang="ja-JP" sz="1200" dirty="0">
              <a:latin typeface="Hiragino Sans W4" panose="020B0400000000000000" pitchFamily="34" charset="-128"/>
              <a:ea typeface="Hiragino Sans W4" panose="020B0400000000000000" pitchFamily="34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1200">
                <a:latin typeface="Hiragino Sans W4" panose="020B0400000000000000" pitchFamily="34" charset="-128"/>
                <a:ea typeface="Hiragino Sans W4" panose="020B0400000000000000" pitchFamily="34" charset="-128"/>
              </a:rPr>
              <a:t>・</a:t>
            </a:r>
            <a:endParaRPr lang="en-US" altLang="ja-JP" sz="1200" dirty="0">
              <a:latin typeface="Hiragino Sans W4" panose="020B0400000000000000" pitchFamily="34" charset="-128"/>
              <a:ea typeface="Hiragino Sans W4" panose="020B0400000000000000" pitchFamily="34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1200">
                <a:latin typeface="Hiragino Sans W4" panose="020B0400000000000000" pitchFamily="34" charset="-128"/>
                <a:ea typeface="Hiragino Sans W4" panose="020B0400000000000000" pitchFamily="34" charset="-128"/>
              </a:rPr>
              <a:t>・</a:t>
            </a:r>
            <a:endParaRPr lang="en-US" altLang="ja-JP" sz="1200" dirty="0">
              <a:latin typeface="Hiragino Sans W4" panose="020B0400000000000000" pitchFamily="34" charset="-128"/>
              <a:ea typeface="Hiragino Sans W4" panose="020B0400000000000000" pitchFamily="34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1200">
                <a:latin typeface="Hiragino Sans W4" panose="020B0400000000000000" pitchFamily="34" charset="-128"/>
                <a:ea typeface="Hiragino Sans W4" panose="020B0400000000000000" pitchFamily="34" charset="-128"/>
              </a:rPr>
              <a:t>・</a:t>
            </a:r>
            <a:endParaRPr lang="en-US" altLang="ja-JP" sz="1200" dirty="0">
              <a:latin typeface="Hiragino Sans W4" panose="020B0400000000000000" pitchFamily="34" charset="-128"/>
              <a:ea typeface="Hiragino Sans W4" panose="020B0400000000000000" pitchFamily="34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1200" dirty="0">
                <a:latin typeface="Hiragino Sans W4" panose="020B0400000000000000" pitchFamily="34" charset="-128"/>
                <a:ea typeface="Hiragino Sans W4" panose="020B0400000000000000" pitchFamily="34" charset="-128"/>
              </a:rPr>
              <a:t>・</a:t>
            </a:r>
            <a:endParaRPr lang="en-US" altLang="ja-JP" sz="1200" dirty="0">
              <a:latin typeface="Hiragino Sans W4" panose="020B0400000000000000" pitchFamily="34" charset="-128"/>
              <a:ea typeface="Hiragino Sans W4" panose="020B0400000000000000" pitchFamily="34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1200" dirty="0">
                <a:latin typeface="Hiragino Sans W4" panose="020B0400000000000000" pitchFamily="34" charset="-128"/>
                <a:ea typeface="Hiragino Sans W4" panose="020B0400000000000000" pitchFamily="34" charset="-128"/>
              </a:rPr>
              <a:t>・</a:t>
            </a:r>
            <a:endParaRPr lang="en-US" altLang="ja-JP" sz="1200" dirty="0">
              <a:latin typeface="Hiragino Sans W4" panose="020B0400000000000000" pitchFamily="34" charset="-128"/>
              <a:ea typeface="Hiragino Sans W4" panose="020B0400000000000000" pitchFamily="34" charset="-128"/>
            </a:endParaRPr>
          </a:p>
          <a:p>
            <a:pPr>
              <a:lnSpc>
                <a:spcPct val="150000"/>
              </a:lnSpc>
            </a:pPr>
            <a:endParaRPr lang="en-US" altLang="ja-JP" sz="1200" dirty="0">
              <a:latin typeface="Hiragino Sans W4" panose="020B0400000000000000" pitchFamily="34" charset="-128"/>
              <a:ea typeface="Hiragino Sans W4" panose="020B0400000000000000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1249378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87C4EB70-F75E-914C-9A50-42A816C4B94B}"/>
              </a:ext>
            </a:extLst>
          </p:cNvPr>
          <p:cNvSpPr txBox="1"/>
          <p:nvPr/>
        </p:nvSpPr>
        <p:spPr>
          <a:xfrm>
            <a:off x="473607" y="672201"/>
            <a:ext cx="1102821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4800" dirty="0">
                <a:latin typeface="Hiragino Sans W4" panose="020B0400000000000000" pitchFamily="34" charset="-128"/>
                <a:ea typeface="Hiragino Sans W4" panose="020B0400000000000000" pitchFamily="34" charset="-128"/>
              </a:rPr>
              <a:t>19</a:t>
            </a:r>
            <a:r>
              <a:rPr lang="ja-JP" altLang="en-US" sz="4800">
                <a:latin typeface="Hiragino Sans W4" panose="020B0400000000000000" pitchFamily="34" charset="-128"/>
                <a:ea typeface="Hiragino Sans W4" panose="020B0400000000000000" pitchFamily="34" charset="-128"/>
              </a:rPr>
              <a:t>～</a:t>
            </a:r>
            <a:r>
              <a:rPr lang="en-US" altLang="ja-JP" sz="4800" dirty="0">
                <a:latin typeface="Hiragino Sans W4" panose="020B0400000000000000" pitchFamily="34" charset="-128"/>
                <a:ea typeface="Hiragino Sans W4" panose="020B0400000000000000" pitchFamily="34" charset="-128"/>
              </a:rPr>
              <a:t>22</a:t>
            </a:r>
            <a:r>
              <a:rPr lang="ja-JP" altLang="en-US" sz="4800">
                <a:latin typeface="Hiragino Sans W4" panose="020B0400000000000000" pitchFamily="34" charset="-128"/>
                <a:ea typeface="Hiragino Sans W4" panose="020B0400000000000000" pitchFamily="34" charset="-128"/>
              </a:rPr>
              <a:t>歳（大学生）</a:t>
            </a:r>
            <a:endParaRPr lang="en-US" altLang="ja-JP" sz="4800" dirty="0">
              <a:latin typeface="Hiragino Sans W4" panose="020B0400000000000000" pitchFamily="34" charset="-128"/>
              <a:ea typeface="Hiragino Sans W4" panose="020B0400000000000000" pitchFamily="34" charset="-128"/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9847AE28-1F10-7E49-ADA5-E90A2A78B8B4}"/>
              </a:ext>
            </a:extLst>
          </p:cNvPr>
          <p:cNvSpPr txBox="1"/>
          <p:nvPr/>
        </p:nvSpPr>
        <p:spPr>
          <a:xfrm>
            <a:off x="473607" y="2526143"/>
            <a:ext cx="11028218" cy="39366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ja-JP" altLang="en-US" sz="1200">
                <a:latin typeface="Hiragino Sans W4" panose="020B0400000000000000" pitchFamily="34" charset="-128"/>
                <a:ea typeface="Hiragino Sans W4" panose="020B0400000000000000" pitchFamily="34" charset="-128"/>
              </a:rPr>
              <a:t>・</a:t>
            </a:r>
            <a:endParaRPr lang="en-US" altLang="ja-JP" sz="1200" dirty="0">
              <a:latin typeface="Hiragino Sans W4" panose="020B0400000000000000" pitchFamily="34" charset="-128"/>
              <a:ea typeface="Hiragino Sans W4" panose="020B0400000000000000" pitchFamily="34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1200">
                <a:latin typeface="Hiragino Sans W4" panose="020B0400000000000000" pitchFamily="34" charset="-128"/>
                <a:ea typeface="Hiragino Sans W4" panose="020B0400000000000000" pitchFamily="34" charset="-128"/>
              </a:rPr>
              <a:t>・</a:t>
            </a:r>
            <a:endParaRPr lang="en-US" altLang="ja-JP" sz="1200" dirty="0">
              <a:latin typeface="Hiragino Sans W4" panose="020B0400000000000000" pitchFamily="34" charset="-128"/>
              <a:ea typeface="Hiragino Sans W4" panose="020B0400000000000000" pitchFamily="34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1200">
                <a:latin typeface="Hiragino Sans W4" panose="020B0400000000000000" pitchFamily="34" charset="-128"/>
                <a:ea typeface="Hiragino Sans W4" panose="020B0400000000000000" pitchFamily="34" charset="-128"/>
              </a:rPr>
              <a:t>・</a:t>
            </a:r>
            <a:endParaRPr lang="en-US" altLang="ja-JP" sz="1200" dirty="0">
              <a:latin typeface="Hiragino Sans W4" panose="020B0400000000000000" pitchFamily="34" charset="-128"/>
              <a:ea typeface="Hiragino Sans W4" panose="020B0400000000000000" pitchFamily="34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1200">
                <a:latin typeface="Hiragino Sans W4" panose="020B0400000000000000" pitchFamily="34" charset="-128"/>
                <a:ea typeface="Hiragino Sans W4" panose="020B0400000000000000" pitchFamily="34" charset="-128"/>
              </a:rPr>
              <a:t>・</a:t>
            </a:r>
            <a:endParaRPr lang="en-US" altLang="ja-JP" sz="1200" dirty="0">
              <a:latin typeface="Hiragino Sans W4" panose="020B0400000000000000" pitchFamily="34" charset="-128"/>
              <a:ea typeface="Hiragino Sans W4" panose="020B0400000000000000" pitchFamily="34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1200">
                <a:latin typeface="Hiragino Sans W4" panose="020B0400000000000000" pitchFamily="34" charset="-128"/>
                <a:ea typeface="Hiragino Sans W4" panose="020B0400000000000000" pitchFamily="34" charset="-128"/>
              </a:rPr>
              <a:t>・</a:t>
            </a:r>
            <a:endParaRPr lang="en-US" altLang="ja-JP" sz="1200" dirty="0">
              <a:latin typeface="Hiragino Sans W4" panose="020B0400000000000000" pitchFamily="34" charset="-128"/>
              <a:ea typeface="Hiragino Sans W4" panose="020B0400000000000000" pitchFamily="34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1200">
                <a:latin typeface="Hiragino Sans W4" panose="020B0400000000000000" pitchFamily="34" charset="-128"/>
                <a:ea typeface="Hiragino Sans W4" panose="020B0400000000000000" pitchFamily="34" charset="-128"/>
              </a:rPr>
              <a:t>・</a:t>
            </a:r>
            <a:endParaRPr lang="en-US" altLang="ja-JP" sz="1200" dirty="0">
              <a:latin typeface="Hiragino Sans W4" panose="020B0400000000000000" pitchFamily="34" charset="-128"/>
              <a:ea typeface="Hiragino Sans W4" panose="020B0400000000000000" pitchFamily="34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1200">
                <a:latin typeface="Hiragino Sans W4" panose="020B0400000000000000" pitchFamily="34" charset="-128"/>
                <a:ea typeface="Hiragino Sans W4" panose="020B0400000000000000" pitchFamily="34" charset="-128"/>
              </a:rPr>
              <a:t>・</a:t>
            </a:r>
            <a:endParaRPr lang="en-US" altLang="ja-JP" sz="1200" dirty="0">
              <a:latin typeface="Hiragino Sans W4" panose="020B0400000000000000" pitchFamily="34" charset="-128"/>
              <a:ea typeface="Hiragino Sans W4" panose="020B0400000000000000" pitchFamily="34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1200">
                <a:latin typeface="Hiragino Sans W4" panose="020B0400000000000000" pitchFamily="34" charset="-128"/>
                <a:ea typeface="Hiragino Sans W4" panose="020B0400000000000000" pitchFamily="34" charset="-128"/>
              </a:rPr>
              <a:t>・</a:t>
            </a:r>
            <a:endParaRPr lang="en-US" altLang="ja-JP" sz="1200" dirty="0">
              <a:latin typeface="Hiragino Sans W4" panose="020B0400000000000000" pitchFamily="34" charset="-128"/>
              <a:ea typeface="Hiragino Sans W4" panose="020B0400000000000000" pitchFamily="34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1200">
                <a:latin typeface="Hiragino Sans W4" panose="020B0400000000000000" pitchFamily="34" charset="-128"/>
                <a:ea typeface="Hiragino Sans W4" panose="020B0400000000000000" pitchFamily="34" charset="-128"/>
              </a:rPr>
              <a:t>・</a:t>
            </a:r>
            <a:endParaRPr lang="en-US" altLang="ja-JP" sz="1200" dirty="0">
              <a:latin typeface="Hiragino Sans W4" panose="020B0400000000000000" pitchFamily="34" charset="-128"/>
              <a:ea typeface="Hiragino Sans W4" panose="020B0400000000000000" pitchFamily="34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1200">
                <a:latin typeface="Hiragino Sans W4" panose="020B0400000000000000" pitchFamily="34" charset="-128"/>
                <a:ea typeface="Hiragino Sans W4" panose="020B0400000000000000" pitchFamily="34" charset="-128"/>
              </a:rPr>
              <a:t>・</a:t>
            </a:r>
            <a:endParaRPr lang="en-US" altLang="ja-JP" sz="1200" dirty="0">
              <a:latin typeface="Hiragino Sans W4" panose="020B0400000000000000" pitchFamily="34" charset="-128"/>
              <a:ea typeface="Hiragino Sans W4" panose="020B0400000000000000" pitchFamily="34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1200">
                <a:latin typeface="Hiragino Sans W4" panose="020B0400000000000000" pitchFamily="34" charset="-128"/>
                <a:ea typeface="Hiragino Sans W4" panose="020B0400000000000000" pitchFamily="34" charset="-128"/>
              </a:rPr>
              <a:t>・</a:t>
            </a:r>
            <a:endParaRPr lang="en-US" altLang="ja-JP" sz="1200" dirty="0">
              <a:latin typeface="Hiragino Sans W4" panose="020B0400000000000000" pitchFamily="34" charset="-128"/>
              <a:ea typeface="Hiragino Sans W4" panose="020B0400000000000000" pitchFamily="34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1200" dirty="0">
                <a:latin typeface="Hiragino Sans W4" panose="020B0400000000000000" pitchFamily="34" charset="-128"/>
                <a:ea typeface="Hiragino Sans W4" panose="020B0400000000000000" pitchFamily="34" charset="-128"/>
              </a:rPr>
              <a:t>・</a:t>
            </a:r>
            <a:endParaRPr lang="en-US" altLang="ja-JP" sz="1200" dirty="0">
              <a:latin typeface="Hiragino Sans W4" panose="020B0400000000000000" pitchFamily="34" charset="-128"/>
              <a:ea typeface="Hiragino Sans W4" panose="020B0400000000000000" pitchFamily="34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1200" dirty="0">
                <a:latin typeface="Hiragino Sans W4" panose="020B0400000000000000" pitchFamily="34" charset="-128"/>
                <a:ea typeface="Hiragino Sans W4" panose="020B0400000000000000" pitchFamily="34" charset="-128"/>
              </a:rPr>
              <a:t>・</a:t>
            </a:r>
            <a:endParaRPr lang="en-US" altLang="ja-JP" sz="1200" dirty="0">
              <a:latin typeface="Hiragino Sans W4" panose="020B0400000000000000" pitchFamily="34" charset="-128"/>
              <a:ea typeface="Hiragino Sans W4" panose="020B0400000000000000" pitchFamily="34" charset="-128"/>
            </a:endParaRPr>
          </a:p>
          <a:p>
            <a:pPr>
              <a:lnSpc>
                <a:spcPct val="150000"/>
              </a:lnSpc>
            </a:pPr>
            <a:endParaRPr lang="en-US" altLang="ja-JP" sz="1200" dirty="0">
              <a:latin typeface="Hiragino Sans W4" panose="020B0400000000000000" pitchFamily="34" charset="-128"/>
              <a:ea typeface="Hiragino Sans W4" panose="020B0400000000000000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3621634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87C4EB70-F75E-914C-9A50-42A816C4B94B}"/>
              </a:ext>
            </a:extLst>
          </p:cNvPr>
          <p:cNvSpPr txBox="1"/>
          <p:nvPr/>
        </p:nvSpPr>
        <p:spPr>
          <a:xfrm>
            <a:off x="473607" y="672201"/>
            <a:ext cx="1102821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4800">
                <a:latin typeface="Hiragino Sans W4" panose="020B0400000000000000" pitchFamily="34" charset="-128"/>
                <a:ea typeface="Hiragino Sans W4" panose="020B0400000000000000" pitchFamily="34" charset="-128"/>
              </a:rPr>
              <a:t>それ以降</a:t>
            </a:r>
            <a:endParaRPr lang="en-US" altLang="ja-JP" sz="4800" dirty="0">
              <a:latin typeface="Hiragino Sans W4" panose="020B0400000000000000" pitchFamily="34" charset="-128"/>
              <a:ea typeface="Hiragino Sans W4" panose="020B0400000000000000" pitchFamily="34" charset="-128"/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9847AE28-1F10-7E49-ADA5-E90A2A78B8B4}"/>
              </a:ext>
            </a:extLst>
          </p:cNvPr>
          <p:cNvSpPr txBox="1"/>
          <p:nvPr/>
        </p:nvSpPr>
        <p:spPr>
          <a:xfrm>
            <a:off x="473607" y="2526143"/>
            <a:ext cx="11028218" cy="39366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ja-JP" altLang="en-US" sz="1200">
                <a:latin typeface="Hiragino Sans W4" panose="020B0400000000000000" pitchFamily="34" charset="-128"/>
                <a:ea typeface="Hiragino Sans W4" panose="020B0400000000000000" pitchFamily="34" charset="-128"/>
              </a:rPr>
              <a:t>・</a:t>
            </a:r>
            <a:endParaRPr lang="en-US" altLang="ja-JP" sz="1200" dirty="0">
              <a:latin typeface="Hiragino Sans W4" panose="020B0400000000000000" pitchFamily="34" charset="-128"/>
              <a:ea typeface="Hiragino Sans W4" panose="020B0400000000000000" pitchFamily="34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1200">
                <a:latin typeface="Hiragino Sans W4" panose="020B0400000000000000" pitchFamily="34" charset="-128"/>
                <a:ea typeface="Hiragino Sans W4" panose="020B0400000000000000" pitchFamily="34" charset="-128"/>
              </a:rPr>
              <a:t>・</a:t>
            </a:r>
            <a:endParaRPr lang="en-US" altLang="ja-JP" sz="1200" dirty="0">
              <a:latin typeface="Hiragino Sans W4" panose="020B0400000000000000" pitchFamily="34" charset="-128"/>
              <a:ea typeface="Hiragino Sans W4" panose="020B0400000000000000" pitchFamily="34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1200">
                <a:latin typeface="Hiragino Sans W4" panose="020B0400000000000000" pitchFamily="34" charset="-128"/>
                <a:ea typeface="Hiragino Sans W4" panose="020B0400000000000000" pitchFamily="34" charset="-128"/>
              </a:rPr>
              <a:t>・</a:t>
            </a:r>
            <a:endParaRPr lang="en-US" altLang="ja-JP" sz="1200" dirty="0">
              <a:latin typeface="Hiragino Sans W4" panose="020B0400000000000000" pitchFamily="34" charset="-128"/>
              <a:ea typeface="Hiragino Sans W4" panose="020B0400000000000000" pitchFamily="34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1200">
                <a:latin typeface="Hiragino Sans W4" panose="020B0400000000000000" pitchFamily="34" charset="-128"/>
                <a:ea typeface="Hiragino Sans W4" panose="020B0400000000000000" pitchFamily="34" charset="-128"/>
              </a:rPr>
              <a:t>・</a:t>
            </a:r>
            <a:endParaRPr lang="en-US" altLang="ja-JP" sz="1200" dirty="0">
              <a:latin typeface="Hiragino Sans W4" panose="020B0400000000000000" pitchFamily="34" charset="-128"/>
              <a:ea typeface="Hiragino Sans W4" panose="020B0400000000000000" pitchFamily="34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1200">
                <a:latin typeface="Hiragino Sans W4" panose="020B0400000000000000" pitchFamily="34" charset="-128"/>
                <a:ea typeface="Hiragino Sans W4" panose="020B0400000000000000" pitchFamily="34" charset="-128"/>
              </a:rPr>
              <a:t>・</a:t>
            </a:r>
            <a:endParaRPr lang="en-US" altLang="ja-JP" sz="1200" dirty="0">
              <a:latin typeface="Hiragino Sans W4" panose="020B0400000000000000" pitchFamily="34" charset="-128"/>
              <a:ea typeface="Hiragino Sans W4" panose="020B0400000000000000" pitchFamily="34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1200">
                <a:latin typeface="Hiragino Sans W4" panose="020B0400000000000000" pitchFamily="34" charset="-128"/>
                <a:ea typeface="Hiragino Sans W4" panose="020B0400000000000000" pitchFamily="34" charset="-128"/>
              </a:rPr>
              <a:t>・</a:t>
            </a:r>
            <a:endParaRPr lang="en-US" altLang="ja-JP" sz="1200" dirty="0">
              <a:latin typeface="Hiragino Sans W4" panose="020B0400000000000000" pitchFamily="34" charset="-128"/>
              <a:ea typeface="Hiragino Sans W4" panose="020B0400000000000000" pitchFamily="34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1200">
                <a:latin typeface="Hiragino Sans W4" panose="020B0400000000000000" pitchFamily="34" charset="-128"/>
                <a:ea typeface="Hiragino Sans W4" panose="020B0400000000000000" pitchFamily="34" charset="-128"/>
              </a:rPr>
              <a:t>・</a:t>
            </a:r>
            <a:endParaRPr lang="en-US" altLang="ja-JP" sz="1200" dirty="0">
              <a:latin typeface="Hiragino Sans W4" panose="020B0400000000000000" pitchFamily="34" charset="-128"/>
              <a:ea typeface="Hiragino Sans W4" panose="020B0400000000000000" pitchFamily="34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1200">
                <a:latin typeface="Hiragino Sans W4" panose="020B0400000000000000" pitchFamily="34" charset="-128"/>
                <a:ea typeface="Hiragino Sans W4" panose="020B0400000000000000" pitchFamily="34" charset="-128"/>
              </a:rPr>
              <a:t>・</a:t>
            </a:r>
            <a:endParaRPr lang="en-US" altLang="ja-JP" sz="1200" dirty="0">
              <a:latin typeface="Hiragino Sans W4" panose="020B0400000000000000" pitchFamily="34" charset="-128"/>
              <a:ea typeface="Hiragino Sans W4" panose="020B0400000000000000" pitchFamily="34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1200">
                <a:latin typeface="Hiragino Sans W4" panose="020B0400000000000000" pitchFamily="34" charset="-128"/>
                <a:ea typeface="Hiragino Sans W4" panose="020B0400000000000000" pitchFamily="34" charset="-128"/>
              </a:rPr>
              <a:t>・</a:t>
            </a:r>
            <a:endParaRPr lang="en-US" altLang="ja-JP" sz="1200" dirty="0">
              <a:latin typeface="Hiragino Sans W4" panose="020B0400000000000000" pitchFamily="34" charset="-128"/>
              <a:ea typeface="Hiragino Sans W4" panose="020B0400000000000000" pitchFamily="34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1200">
                <a:latin typeface="Hiragino Sans W4" panose="020B0400000000000000" pitchFamily="34" charset="-128"/>
                <a:ea typeface="Hiragino Sans W4" panose="020B0400000000000000" pitchFamily="34" charset="-128"/>
              </a:rPr>
              <a:t>・</a:t>
            </a:r>
            <a:endParaRPr lang="en-US" altLang="ja-JP" sz="1200" dirty="0">
              <a:latin typeface="Hiragino Sans W4" panose="020B0400000000000000" pitchFamily="34" charset="-128"/>
              <a:ea typeface="Hiragino Sans W4" panose="020B0400000000000000" pitchFamily="34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1200">
                <a:latin typeface="Hiragino Sans W4" panose="020B0400000000000000" pitchFamily="34" charset="-128"/>
                <a:ea typeface="Hiragino Sans W4" panose="020B0400000000000000" pitchFamily="34" charset="-128"/>
              </a:rPr>
              <a:t>・</a:t>
            </a:r>
            <a:endParaRPr lang="en-US" altLang="ja-JP" sz="1200" dirty="0">
              <a:latin typeface="Hiragino Sans W4" panose="020B0400000000000000" pitchFamily="34" charset="-128"/>
              <a:ea typeface="Hiragino Sans W4" panose="020B0400000000000000" pitchFamily="34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1200" dirty="0">
                <a:latin typeface="Hiragino Sans W4" panose="020B0400000000000000" pitchFamily="34" charset="-128"/>
                <a:ea typeface="Hiragino Sans W4" panose="020B0400000000000000" pitchFamily="34" charset="-128"/>
              </a:rPr>
              <a:t>・</a:t>
            </a:r>
            <a:endParaRPr lang="en-US" altLang="ja-JP" sz="1200" dirty="0">
              <a:latin typeface="Hiragino Sans W4" panose="020B0400000000000000" pitchFamily="34" charset="-128"/>
              <a:ea typeface="Hiragino Sans W4" panose="020B0400000000000000" pitchFamily="34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1200" dirty="0">
                <a:latin typeface="Hiragino Sans W4" panose="020B0400000000000000" pitchFamily="34" charset="-128"/>
                <a:ea typeface="Hiragino Sans W4" panose="020B0400000000000000" pitchFamily="34" charset="-128"/>
              </a:rPr>
              <a:t>・</a:t>
            </a:r>
            <a:endParaRPr lang="en-US" altLang="ja-JP" sz="1200" dirty="0">
              <a:latin typeface="Hiragino Sans W4" panose="020B0400000000000000" pitchFamily="34" charset="-128"/>
              <a:ea typeface="Hiragino Sans W4" panose="020B0400000000000000" pitchFamily="34" charset="-128"/>
            </a:endParaRPr>
          </a:p>
          <a:p>
            <a:pPr>
              <a:lnSpc>
                <a:spcPct val="150000"/>
              </a:lnSpc>
            </a:pPr>
            <a:endParaRPr lang="en-US" altLang="ja-JP" sz="1200" dirty="0">
              <a:latin typeface="Hiragino Sans W4" panose="020B0400000000000000" pitchFamily="34" charset="-128"/>
              <a:ea typeface="Hiragino Sans W4" panose="020B0400000000000000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2227105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6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87C4EB70-F75E-914C-9A50-42A816C4B94B}"/>
              </a:ext>
            </a:extLst>
          </p:cNvPr>
          <p:cNvSpPr txBox="1"/>
          <p:nvPr/>
        </p:nvSpPr>
        <p:spPr>
          <a:xfrm>
            <a:off x="811480" y="688769"/>
            <a:ext cx="10022774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>
                <a:latin typeface="Hiragino Sans W4" panose="020B0400000000000000" pitchFamily="34" charset="-128"/>
                <a:ea typeface="Hiragino Sans W4" panose="020B0400000000000000" pitchFamily="34" charset="-128"/>
              </a:rPr>
              <a:t>たとえば、</a:t>
            </a:r>
            <a:endParaRPr kumimoji="1" lang="en-US" altLang="ja-JP" dirty="0">
              <a:latin typeface="Hiragino Sans W4" panose="020B0400000000000000" pitchFamily="34" charset="-128"/>
              <a:ea typeface="Hiragino Sans W4" panose="020B0400000000000000" pitchFamily="34" charset="-128"/>
            </a:endParaRPr>
          </a:p>
          <a:p>
            <a:endParaRPr lang="en-US" altLang="ja-JP" dirty="0">
              <a:latin typeface="Hiragino Sans W4" panose="020B0400000000000000" pitchFamily="34" charset="-128"/>
              <a:ea typeface="Hiragino Sans W4" panose="020B0400000000000000" pitchFamily="34" charset="-128"/>
            </a:endParaRPr>
          </a:p>
          <a:p>
            <a:r>
              <a:rPr lang="ja-JP" altLang="en-US">
                <a:latin typeface="Hiragino Sans W4" panose="020B0400000000000000" pitchFamily="34" charset="-128"/>
                <a:ea typeface="Hiragino Sans W4" panose="020B0400000000000000" pitchFamily="34" charset="-128"/>
              </a:rPr>
              <a:t>・部活動ではサッカー部だった</a:t>
            </a:r>
            <a:endParaRPr lang="en-US" altLang="ja-JP" dirty="0">
              <a:latin typeface="Hiragino Sans W4" panose="020B0400000000000000" pitchFamily="34" charset="-128"/>
              <a:ea typeface="Hiragino Sans W4" panose="020B0400000000000000" pitchFamily="34" charset="-128"/>
            </a:endParaRPr>
          </a:p>
          <a:p>
            <a:r>
              <a:rPr lang="ja-JP" altLang="en-US">
                <a:latin typeface="Hiragino Sans W4" panose="020B0400000000000000" pitchFamily="34" charset="-128"/>
                <a:ea typeface="Hiragino Sans W4" panose="020B0400000000000000" pitchFamily="34" charset="-128"/>
              </a:rPr>
              <a:t>・高校時代テストで学年</a:t>
            </a:r>
            <a:r>
              <a:rPr lang="en-US" altLang="ja-JP" dirty="0">
                <a:latin typeface="Hiragino Sans W4" panose="020B0400000000000000" pitchFamily="34" charset="-128"/>
                <a:ea typeface="Hiragino Sans W4" panose="020B0400000000000000" pitchFamily="34" charset="-128"/>
              </a:rPr>
              <a:t>1</a:t>
            </a:r>
            <a:r>
              <a:rPr lang="ja-JP" altLang="en-US">
                <a:latin typeface="Hiragino Sans W4" panose="020B0400000000000000" pitchFamily="34" charset="-128"/>
                <a:ea typeface="Hiragino Sans W4" panose="020B0400000000000000" pitchFamily="34" charset="-128"/>
              </a:rPr>
              <a:t>位をとった経験がある</a:t>
            </a:r>
            <a:endParaRPr lang="en-US" altLang="ja-JP" dirty="0">
              <a:latin typeface="Hiragino Sans W4" panose="020B0400000000000000" pitchFamily="34" charset="-128"/>
              <a:ea typeface="Hiragino Sans W4" panose="020B0400000000000000" pitchFamily="34" charset="-128"/>
            </a:endParaRPr>
          </a:p>
          <a:p>
            <a:r>
              <a:rPr lang="ja-JP" altLang="en-US">
                <a:latin typeface="Hiragino Sans W4" panose="020B0400000000000000" pitchFamily="34" charset="-128"/>
                <a:ea typeface="Hiragino Sans W4" panose="020B0400000000000000" pitchFamily="34" charset="-128"/>
              </a:rPr>
              <a:t>・ボランティアとして被災地に赴いたことがある</a:t>
            </a:r>
            <a:endParaRPr lang="en-US" altLang="ja-JP" dirty="0">
              <a:latin typeface="Hiragino Sans W4" panose="020B0400000000000000" pitchFamily="34" charset="-128"/>
              <a:ea typeface="Hiragino Sans W4" panose="020B0400000000000000" pitchFamily="34" charset="-128"/>
            </a:endParaRPr>
          </a:p>
          <a:p>
            <a:r>
              <a:rPr lang="ja-JP" altLang="en-US">
                <a:latin typeface="Hiragino Sans W4" panose="020B0400000000000000" pitchFamily="34" charset="-128"/>
                <a:ea typeface="Hiragino Sans W4" panose="020B0400000000000000" pitchFamily="34" charset="-128"/>
              </a:rPr>
              <a:t>・書道教室を</a:t>
            </a:r>
            <a:r>
              <a:rPr lang="en-US" altLang="ja-JP" dirty="0">
                <a:latin typeface="Hiragino Sans W4" panose="020B0400000000000000" pitchFamily="34" charset="-128"/>
                <a:ea typeface="Hiragino Sans W4" panose="020B0400000000000000" pitchFamily="34" charset="-128"/>
              </a:rPr>
              <a:t>10</a:t>
            </a:r>
            <a:r>
              <a:rPr lang="ja-JP" altLang="en-US">
                <a:latin typeface="Hiragino Sans W4" panose="020B0400000000000000" pitchFamily="34" charset="-128"/>
                <a:ea typeface="Hiragino Sans W4" panose="020B0400000000000000" pitchFamily="34" charset="-128"/>
              </a:rPr>
              <a:t>年通っていた</a:t>
            </a:r>
            <a:endParaRPr lang="en-US" altLang="ja-JP" dirty="0">
              <a:latin typeface="Hiragino Sans W4" panose="020B0400000000000000" pitchFamily="34" charset="-128"/>
              <a:ea typeface="Hiragino Sans W4" panose="020B0400000000000000" pitchFamily="34" charset="-128"/>
            </a:endParaRPr>
          </a:p>
          <a:p>
            <a:r>
              <a:rPr lang="ja-JP" altLang="en-US">
                <a:latin typeface="Hiragino Sans W4" panose="020B0400000000000000" pitchFamily="34" charset="-128"/>
                <a:ea typeface="Hiragino Sans W4" panose="020B0400000000000000" pitchFamily="34" charset="-128"/>
              </a:rPr>
              <a:t>・</a:t>
            </a:r>
            <a:r>
              <a:rPr lang="en-US" altLang="ja-JP" dirty="0">
                <a:latin typeface="Hiragino Sans W4" panose="020B0400000000000000" pitchFamily="34" charset="-128"/>
                <a:ea typeface="Hiragino Sans W4" panose="020B0400000000000000" pitchFamily="34" charset="-128"/>
              </a:rPr>
              <a:t>3</a:t>
            </a:r>
            <a:r>
              <a:rPr lang="ja-JP" altLang="en-US">
                <a:latin typeface="Hiragino Sans W4" panose="020B0400000000000000" pitchFamily="34" charset="-128"/>
                <a:ea typeface="Hiragino Sans W4" panose="020B0400000000000000" pitchFamily="34" charset="-128"/>
              </a:rPr>
              <a:t>年間のトレーニング経験がある</a:t>
            </a:r>
            <a:endParaRPr lang="en-US" altLang="ja-JP" dirty="0">
              <a:latin typeface="Hiragino Sans W4" panose="020B0400000000000000" pitchFamily="34" charset="-128"/>
              <a:ea typeface="Hiragino Sans W4" panose="020B0400000000000000" pitchFamily="34" charset="-128"/>
            </a:endParaRPr>
          </a:p>
          <a:p>
            <a:r>
              <a:rPr lang="ja-JP" altLang="en-US">
                <a:latin typeface="Hiragino Sans W4" panose="020B0400000000000000" pitchFamily="34" charset="-128"/>
                <a:ea typeface="Hiragino Sans W4" panose="020B0400000000000000" pitchFamily="34" charset="-128"/>
              </a:rPr>
              <a:t>・栄養管理者の資格を保有している</a:t>
            </a:r>
            <a:endParaRPr lang="en-US" altLang="ja-JP" dirty="0">
              <a:latin typeface="Hiragino Sans W4" panose="020B0400000000000000" pitchFamily="34" charset="-128"/>
              <a:ea typeface="Hiragino Sans W4" panose="020B0400000000000000" pitchFamily="34" charset="-128"/>
            </a:endParaRPr>
          </a:p>
          <a:p>
            <a:r>
              <a:rPr lang="ja-JP" altLang="en-US">
                <a:latin typeface="Hiragino Sans W4" panose="020B0400000000000000" pitchFamily="34" charset="-128"/>
                <a:ea typeface="Hiragino Sans W4" panose="020B0400000000000000" pitchFamily="34" charset="-128"/>
              </a:rPr>
              <a:t>・初対面の人でもすぐに仲良くなれる</a:t>
            </a:r>
            <a:endParaRPr lang="en-US" altLang="ja-JP" dirty="0">
              <a:latin typeface="Hiragino Sans W4" panose="020B0400000000000000" pitchFamily="34" charset="-128"/>
              <a:ea typeface="Hiragino Sans W4" panose="020B0400000000000000" pitchFamily="34" charset="-128"/>
            </a:endParaRPr>
          </a:p>
          <a:p>
            <a:r>
              <a:rPr lang="ja-JP" altLang="en-US">
                <a:latin typeface="Hiragino Sans W4" panose="020B0400000000000000" pitchFamily="34" charset="-128"/>
                <a:ea typeface="Hiragino Sans W4" panose="020B0400000000000000" pitchFamily="34" charset="-128"/>
              </a:rPr>
              <a:t>・周りからコミュニケーションの達人と言われる</a:t>
            </a:r>
            <a:endParaRPr lang="en-US" altLang="ja-JP" dirty="0">
              <a:latin typeface="Hiragino Sans W4" panose="020B0400000000000000" pitchFamily="34" charset="-128"/>
              <a:ea typeface="Hiragino Sans W4" panose="020B0400000000000000" pitchFamily="34" charset="-128"/>
            </a:endParaRPr>
          </a:p>
          <a:p>
            <a:r>
              <a:rPr lang="ja-JP" altLang="en-US">
                <a:latin typeface="Hiragino Sans W4" panose="020B0400000000000000" pitchFamily="34" charset="-128"/>
                <a:ea typeface="Hiragino Sans W4" panose="020B0400000000000000" pitchFamily="34" charset="-128"/>
              </a:rPr>
              <a:t>・人の良いところを見つけるのがうまい</a:t>
            </a:r>
            <a:endParaRPr lang="en-US" altLang="ja-JP" dirty="0">
              <a:latin typeface="Hiragino Sans W4" panose="020B0400000000000000" pitchFamily="34" charset="-128"/>
              <a:ea typeface="Hiragino Sans W4" panose="020B0400000000000000" pitchFamily="34" charset="-128"/>
            </a:endParaRPr>
          </a:p>
          <a:p>
            <a:r>
              <a:rPr lang="ja-JP" altLang="en-US">
                <a:latin typeface="Hiragino Sans W4" panose="020B0400000000000000" pitchFamily="34" charset="-128"/>
                <a:ea typeface="Hiragino Sans W4" panose="020B0400000000000000" pitchFamily="34" charset="-128"/>
              </a:rPr>
              <a:t>・水泳を</a:t>
            </a:r>
            <a:r>
              <a:rPr lang="en-US" altLang="ja-JP" dirty="0">
                <a:latin typeface="Hiragino Sans W4" panose="020B0400000000000000" pitchFamily="34" charset="-128"/>
                <a:ea typeface="Hiragino Sans W4" panose="020B0400000000000000" pitchFamily="34" charset="-128"/>
              </a:rPr>
              <a:t>5</a:t>
            </a:r>
            <a:r>
              <a:rPr lang="ja-JP" altLang="en-US">
                <a:latin typeface="Hiragino Sans W4" panose="020B0400000000000000" pitchFamily="34" charset="-128"/>
                <a:ea typeface="Hiragino Sans W4" panose="020B0400000000000000" pitchFamily="34" charset="-128"/>
              </a:rPr>
              <a:t>年習っていた</a:t>
            </a:r>
            <a:endParaRPr lang="en-US" altLang="ja-JP" dirty="0">
              <a:latin typeface="Hiragino Sans W4" panose="020B0400000000000000" pitchFamily="34" charset="-128"/>
              <a:ea typeface="Hiragino Sans W4" panose="020B0400000000000000" pitchFamily="34" charset="-128"/>
            </a:endParaRPr>
          </a:p>
          <a:p>
            <a:r>
              <a:rPr lang="ja-JP" altLang="en-US">
                <a:latin typeface="Hiragino Sans W4" panose="020B0400000000000000" pitchFamily="34" charset="-128"/>
                <a:ea typeface="Hiragino Sans W4" panose="020B0400000000000000" pitchFamily="34" charset="-128"/>
              </a:rPr>
              <a:t>・塾講師のアルバイト経験がある</a:t>
            </a:r>
            <a:endParaRPr lang="en-US" altLang="ja-JP" dirty="0">
              <a:latin typeface="Hiragino Sans W4" panose="020B0400000000000000" pitchFamily="34" charset="-128"/>
              <a:ea typeface="Hiragino Sans W4" panose="020B0400000000000000" pitchFamily="34" charset="-128"/>
            </a:endParaRPr>
          </a:p>
          <a:p>
            <a:r>
              <a:rPr lang="ja-JP" altLang="en-US">
                <a:latin typeface="Hiragino Sans W4" panose="020B0400000000000000" pitchFamily="34" charset="-128"/>
                <a:ea typeface="Hiragino Sans W4" panose="020B0400000000000000" pitchFamily="34" charset="-128"/>
              </a:rPr>
              <a:t>・我慢強い</a:t>
            </a:r>
            <a:endParaRPr lang="en-US" altLang="ja-JP" dirty="0">
              <a:latin typeface="Hiragino Sans W4" panose="020B0400000000000000" pitchFamily="34" charset="-128"/>
              <a:ea typeface="Hiragino Sans W4" panose="020B0400000000000000" pitchFamily="34" charset="-128"/>
            </a:endParaRPr>
          </a:p>
          <a:p>
            <a:r>
              <a:rPr lang="ja-JP" altLang="en-US">
                <a:latin typeface="Hiragino Sans W4" panose="020B0400000000000000" pitchFamily="34" charset="-128"/>
                <a:ea typeface="Hiragino Sans W4" panose="020B0400000000000000" pitchFamily="34" charset="-128"/>
              </a:rPr>
              <a:t>・仕事では資料づくりを任されることが多い</a:t>
            </a:r>
            <a:endParaRPr lang="en-US" altLang="ja-JP" dirty="0">
              <a:latin typeface="Hiragino Sans W4" panose="020B0400000000000000" pitchFamily="34" charset="-128"/>
              <a:ea typeface="Hiragino Sans W4" panose="020B0400000000000000" pitchFamily="34" charset="-128"/>
            </a:endParaRPr>
          </a:p>
          <a:p>
            <a:r>
              <a:rPr lang="ja-JP" altLang="en-US">
                <a:latin typeface="Hiragino Sans W4" panose="020B0400000000000000" pitchFamily="34" charset="-128"/>
                <a:ea typeface="Hiragino Sans W4" panose="020B0400000000000000" pitchFamily="34" charset="-128"/>
              </a:rPr>
              <a:t>・小学校教員の経験がある</a:t>
            </a:r>
            <a:endParaRPr lang="en-US" altLang="ja-JP" dirty="0">
              <a:latin typeface="Hiragino Sans W4" panose="020B0400000000000000" pitchFamily="34" charset="-128"/>
              <a:ea typeface="Hiragino Sans W4" panose="020B0400000000000000" pitchFamily="34" charset="-128"/>
            </a:endParaRPr>
          </a:p>
          <a:p>
            <a:r>
              <a:rPr lang="ja-JP" altLang="en-US">
                <a:latin typeface="Hiragino Sans W4" panose="020B0400000000000000" pitchFamily="34" charset="-128"/>
                <a:ea typeface="Hiragino Sans W4" panose="020B0400000000000000" pitchFamily="34" charset="-128"/>
              </a:rPr>
              <a:t>・</a:t>
            </a:r>
            <a:r>
              <a:rPr lang="en-US" altLang="ja-JP" dirty="0">
                <a:latin typeface="Hiragino Sans W4" panose="020B0400000000000000" pitchFamily="34" charset="-128"/>
                <a:ea typeface="Hiragino Sans W4" panose="020B0400000000000000" pitchFamily="34" charset="-128"/>
              </a:rPr>
              <a:t>1</a:t>
            </a:r>
            <a:r>
              <a:rPr lang="ja-JP" altLang="en-US">
                <a:latin typeface="Hiragino Sans W4" panose="020B0400000000000000" pitchFamily="34" charset="-128"/>
                <a:ea typeface="Hiragino Sans W4" panose="020B0400000000000000" pitchFamily="34" charset="-128"/>
              </a:rPr>
              <a:t>年間ニートだった経験がある</a:t>
            </a:r>
            <a:endParaRPr lang="en-US" altLang="ja-JP" dirty="0">
              <a:latin typeface="Hiragino Sans W4" panose="020B0400000000000000" pitchFamily="34" charset="-128"/>
              <a:ea typeface="Hiragino Sans W4" panose="020B0400000000000000" pitchFamily="34" charset="-128"/>
            </a:endParaRPr>
          </a:p>
          <a:p>
            <a:r>
              <a:rPr lang="ja-JP" altLang="en-US">
                <a:latin typeface="Hiragino Sans W4" panose="020B0400000000000000" pitchFamily="34" charset="-128"/>
                <a:ea typeface="Hiragino Sans W4" panose="020B0400000000000000" pitchFamily="34" charset="-128"/>
              </a:rPr>
              <a:t>・不動産の営業として働いている</a:t>
            </a:r>
            <a:endParaRPr lang="en-US" altLang="ja-JP" dirty="0">
              <a:latin typeface="Hiragino Sans W4" panose="020B0400000000000000" pitchFamily="34" charset="-128"/>
              <a:ea typeface="Hiragino Sans W4" panose="020B0400000000000000" pitchFamily="34" charset="-128"/>
            </a:endParaRPr>
          </a:p>
          <a:p>
            <a:r>
              <a:rPr lang="ja-JP" altLang="en-US">
                <a:latin typeface="Hiragino Sans W4" panose="020B0400000000000000" pitchFamily="34" charset="-128"/>
                <a:ea typeface="Hiragino Sans W4" panose="020B0400000000000000" pitchFamily="34" charset="-128"/>
              </a:rPr>
              <a:t>・</a:t>
            </a:r>
            <a:endParaRPr lang="en-US" altLang="ja-JP" dirty="0">
              <a:latin typeface="Hiragino Sans W4" panose="020B0400000000000000" pitchFamily="34" charset="-128"/>
              <a:ea typeface="Hiragino Sans W4" panose="020B0400000000000000" pitchFamily="34" charset="-128"/>
            </a:endParaRPr>
          </a:p>
          <a:p>
            <a:endParaRPr kumimoji="1" lang="en-US" altLang="ja-JP" dirty="0">
              <a:latin typeface="Hiragino Sans W4" panose="020B0400000000000000" pitchFamily="34" charset="-128"/>
              <a:ea typeface="Hiragino Sans W4" panose="020B0400000000000000" pitchFamily="34" charset="-128"/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43F86493-6137-C745-AC59-255A71469F30}"/>
              </a:ext>
            </a:extLst>
          </p:cNvPr>
          <p:cNvSpPr txBox="1"/>
          <p:nvPr/>
        </p:nvSpPr>
        <p:spPr>
          <a:xfrm>
            <a:off x="6096000" y="688769"/>
            <a:ext cx="5803076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altLang="ja-JP" dirty="0">
              <a:latin typeface="Hiragino Sans W4" panose="020B0400000000000000" pitchFamily="34" charset="-128"/>
              <a:ea typeface="Hiragino Sans W4" panose="020B0400000000000000" pitchFamily="34" charset="-128"/>
            </a:endParaRPr>
          </a:p>
          <a:p>
            <a:endParaRPr lang="en-US" altLang="ja-JP" dirty="0">
              <a:latin typeface="Hiragino Sans W4" panose="020B0400000000000000" pitchFamily="34" charset="-128"/>
              <a:ea typeface="Hiragino Sans W4" panose="020B0400000000000000" pitchFamily="34" charset="-128"/>
            </a:endParaRPr>
          </a:p>
          <a:p>
            <a:r>
              <a:rPr lang="ja-JP" altLang="en-US">
                <a:latin typeface="Hiragino Sans W4" panose="020B0400000000000000" pitchFamily="34" charset="-128"/>
                <a:ea typeface="Hiragino Sans W4" panose="020B0400000000000000" pitchFamily="34" charset="-128"/>
              </a:rPr>
              <a:t>・毎日寝る前読書をする</a:t>
            </a:r>
            <a:endParaRPr lang="en-US" altLang="ja-JP" dirty="0">
              <a:latin typeface="Hiragino Sans W4" panose="020B0400000000000000" pitchFamily="34" charset="-128"/>
              <a:ea typeface="Hiragino Sans W4" panose="020B0400000000000000" pitchFamily="34" charset="-128"/>
            </a:endParaRPr>
          </a:p>
          <a:p>
            <a:r>
              <a:rPr lang="ja-JP" altLang="en-US">
                <a:latin typeface="Hiragino Sans W4" panose="020B0400000000000000" pitchFamily="34" charset="-128"/>
                <a:ea typeface="Hiragino Sans W4" panose="020B0400000000000000" pitchFamily="34" charset="-128"/>
              </a:rPr>
              <a:t>・漫画の詳しさには自信がある</a:t>
            </a:r>
            <a:endParaRPr lang="en-US" altLang="ja-JP" dirty="0">
              <a:latin typeface="Hiragino Sans W4" panose="020B0400000000000000" pitchFamily="34" charset="-128"/>
              <a:ea typeface="Hiragino Sans W4" panose="020B0400000000000000" pitchFamily="34" charset="-128"/>
            </a:endParaRPr>
          </a:p>
          <a:p>
            <a:r>
              <a:rPr lang="ja-JP" altLang="en-US">
                <a:latin typeface="Hiragino Sans W4" panose="020B0400000000000000" pitchFamily="34" charset="-128"/>
                <a:ea typeface="Hiragino Sans W4" panose="020B0400000000000000" pitchFamily="34" charset="-128"/>
              </a:rPr>
              <a:t>・今まで</a:t>
            </a:r>
            <a:r>
              <a:rPr lang="en-US" altLang="ja-JP" dirty="0">
                <a:latin typeface="Hiragino Sans W4" panose="020B0400000000000000" pitchFamily="34" charset="-128"/>
                <a:ea typeface="Hiragino Sans W4" panose="020B0400000000000000" pitchFamily="34" charset="-128"/>
              </a:rPr>
              <a:t>4</a:t>
            </a:r>
            <a:r>
              <a:rPr lang="ja-JP" altLang="en-US">
                <a:latin typeface="Hiragino Sans W4" panose="020B0400000000000000" pitchFamily="34" charset="-128"/>
                <a:ea typeface="Hiragino Sans W4" panose="020B0400000000000000" pitchFamily="34" charset="-128"/>
              </a:rPr>
              <a:t>回転職してきた</a:t>
            </a:r>
            <a:endParaRPr lang="en-US" altLang="ja-JP" dirty="0">
              <a:latin typeface="Hiragino Sans W4" panose="020B0400000000000000" pitchFamily="34" charset="-128"/>
              <a:ea typeface="Hiragino Sans W4" panose="020B0400000000000000" pitchFamily="34" charset="-128"/>
            </a:endParaRPr>
          </a:p>
          <a:p>
            <a:r>
              <a:rPr lang="ja-JP" altLang="en-US">
                <a:latin typeface="Hiragino Sans W4" panose="020B0400000000000000" pitchFamily="34" charset="-128"/>
                <a:ea typeface="Hiragino Sans W4" panose="020B0400000000000000" pitchFamily="34" charset="-128"/>
              </a:rPr>
              <a:t>・ブログをして生計を立てている</a:t>
            </a:r>
            <a:endParaRPr lang="en-US" altLang="ja-JP" dirty="0">
              <a:latin typeface="Hiragino Sans W4" panose="020B0400000000000000" pitchFamily="34" charset="-128"/>
              <a:ea typeface="Hiragino Sans W4" panose="020B0400000000000000" pitchFamily="34" charset="-128"/>
            </a:endParaRPr>
          </a:p>
          <a:p>
            <a:r>
              <a:rPr lang="ja-JP" altLang="en-US">
                <a:latin typeface="Hiragino Sans W4" panose="020B0400000000000000" pitchFamily="34" charset="-128"/>
                <a:ea typeface="Hiragino Sans W4" panose="020B0400000000000000" pitchFamily="34" charset="-128"/>
              </a:rPr>
              <a:t>・料理が得意</a:t>
            </a:r>
            <a:endParaRPr lang="en-US" altLang="ja-JP" dirty="0">
              <a:latin typeface="Hiragino Sans W4" panose="020B0400000000000000" pitchFamily="34" charset="-128"/>
              <a:ea typeface="Hiragino Sans W4" panose="020B0400000000000000" pitchFamily="34" charset="-128"/>
            </a:endParaRPr>
          </a:p>
          <a:p>
            <a:r>
              <a:rPr lang="ja-JP" altLang="en-US">
                <a:latin typeface="Hiragino Sans W4" panose="020B0400000000000000" pitchFamily="34" charset="-128"/>
                <a:ea typeface="Hiragino Sans W4" panose="020B0400000000000000" pitchFamily="34" charset="-128"/>
              </a:rPr>
              <a:t>・人を管理したり、育ているのが得意</a:t>
            </a:r>
            <a:endParaRPr lang="en-US" altLang="ja-JP" dirty="0">
              <a:latin typeface="Hiragino Sans W4" panose="020B0400000000000000" pitchFamily="34" charset="-128"/>
              <a:ea typeface="Hiragino Sans W4" panose="020B0400000000000000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77001606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87C4EB70-F75E-914C-9A50-42A816C4B94B}"/>
              </a:ext>
            </a:extLst>
          </p:cNvPr>
          <p:cNvSpPr txBox="1"/>
          <p:nvPr/>
        </p:nvSpPr>
        <p:spPr>
          <a:xfrm>
            <a:off x="473607" y="672201"/>
            <a:ext cx="1102821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4800">
                <a:latin typeface="Hiragino Sans W4" panose="020B0400000000000000" pitchFamily="34" charset="-128"/>
                <a:ea typeface="Hiragino Sans W4" panose="020B0400000000000000" pitchFamily="34" charset="-128"/>
              </a:rPr>
              <a:t>あなたの強みは？</a:t>
            </a:r>
            <a:r>
              <a:rPr lang="ja-JP" altLang="en-US" sz="2400">
                <a:latin typeface="Hiragino Sans W4" panose="020B0400000000000000" pitchFamily="34" charset="-128"/>
                <a:ea typeface="Hiragino Sans W4" panose="020B0400000000000000" pitchFamily="34" charset="-128"/>
              </a:rPr>
              <a:t>（これから身につけたい！と思うこと）</a:t>
            </a:r>
            <a:endParaRPr lang="en-US" altLang="ja-JP" sz="2400" dirty="0">
              <a:latin typeface="Hiragino Sans W4" panose="020B0400000000000000" pitchFamily="34" charset="-128"/>
              <a:ea typeface="Hiragino Sans W4" panose="020B0400000000000000" pitchFamily="34" charset="-128"/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9847AE28-1F10-7E49-ADA5-E90A2A78B8B4}"/>
              </a:ext>
            </a:extLst>
          </p:cNvPr>
          <p:cNvSpPr txBox="1"/>
          <p:nvPr/>
        </p:nvSpPr>
        <p:spPr>
          <a:xfrm>
            <a:off x="473607" y="2669596"/>
            <a:ext cx="11028218" cy="3659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ja-JP" altLang="en-US" sz="1200">
                <a:latin typeface="Hiragino Sans W4" panose="020B0400000000000000" pitchFamily="34" charset="-128"/>
                <a:ea typeface="Hiragino Sans W4" panose="020B0400000000000000" pitchFamily="34" charset="-128"/>
              </a:rPr>
              <a:t>・</a:t>
            </a:r>
            <a:endParaRPr lang="en-US" altLang="ja-JP" sz="1200" dirty="0">
              <a:latin typeface="Hiragino Sans W4" panose="020B0400000000000000" pitchFamily="34" charset="-128"/>
              <a:ea typeface="Hiragino Sans W4" panose="020B0400000000000000" pitchFamily="34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1200">
                <a:latin typeface="Hiragino Sans W4" panose="020B0400000000000000" pitchFamily="34" charset="-128"/>
                <a:ea typeface="Hiragino Sans W4" panose="020B0400000000000000" pitchFamily="34" charset="-128"/>
              </a:rPr>
              <a:t>・</a:t>
            </a:r>
            <a:endParaRPr lang="en-US" altLang="ja-JP" sz="1200" dirty="0">
              <a:latin typeface="Hiragino Sans W4" panose="020B0400000000000000" pitchFamily="34" charset="-128"/>
              <a:ea typeface="Hiragino Sans W4" panose="020B0400000000000000" pitchFamily="34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1200">
                <a:latin typeface="Hiragino Sans W4" panose="020B0400000000000000" pitchFamily="34" charset="-128"/>
                <a:ea typeface="Hiragino Sans W4" panose="020B0400000000000000" pitchFamily="34" charset="-128"/>
              </a:rPr>
              <a:t>・</a:t>
            </a:r>
            <a:endParaRPr lang="en-US" altLang="ja-JP" sz="1200" dirty="0">
              <a:latin typeface="Hiragino Sans W4" panose="020B0400000000000000" pitchFamily="34" charset="-128"/>
              <a:ea typeface="Hiragino Sans W4" panose="020B0400000000000000" pitchFamily="34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1200">
                <a:latin typeface="Hiragino Sans W4" panose="020B0400000000000000" pitchFamily="34" charset="-128"/>
                <a:ea typeface="Hiragino Sans W4" panose="020B0400000000000000" pitchFamily="34" charset="-128"/>
              </a:rPr>
              <a:t>・</a:t>
            </a:r>
            <a:endParaRPr lang="en-US" altLang="ja-JP" sz="1200" dirty="0">
              <a:latin typeface="Hiragino Sans W4" panose="020B0400000000000000" pitchFamily="34" charset="-128"/>
              <a:ea typeface="Hiragino Sans W4" panose="020B0400000000000000" pitchFamily="34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1200">
                <a:latin typeface="Hiragino Sans W4" panose="020B0400000000000000" pitchFamily="34" charset="-128"/>
                <a:ea typeface="Hiragino Sans W4" panose="020B0400000000000000" pitchFamily="34" charset="-128"/>
              </a:rPr>
              <a:t>・</a:t>
            </a:r>
            <a:endParaRPr lang="en-US" altLang="ja-JP" sz="1200" dirty="0">
              <a:latin typeface="Hiragino Sans W4" panose="020B0400000000000000" pitchFamily="34" charset="-128"/>
              <a:ea typeface="Hiragino Sans W4" panose="020B0400000000000000" pitchFamily="34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1200">
                <a:latin typeface="Hiragino Sans W4" panose="020B0400000000000000" pitchFamily="34" charset="-128"/>
                <a:ea typeface="Hiragino Sans W4" panose="020B0400000000000000" pitchFamily="34" charset="-128"/>
              </a:rPr>
              <a:t>・</a:t>
            </a:r>
            <a:endParaRPr lang="en-US" altLang="ja-JP" sz="1200" dirty="0">
              <a:latin typeface="Hiragino Sans W4" panose="020B0400000000000000" pitchFamily="34" charset="-128"/>
              <a:ea typeface="Hiragino Sans W4" panose="020B0400000000000000" pitchFamily="34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1200">
                <a:latin typeface="Hiragino Sans W4" panose="020B0400000000000000" pitchFamily="34" charset="-128"/>
                <a:ea typeface="Hiragino Sans W4" panose="020B0400000000000000" pitchFamily="34" charset="-128"/>
              </a:rPr>
              <a:t>・</a:t>
            </a:r>
            <a:endParaRPr lang="en-US" altLang="ja-JP" sz="1200" dirty="0">
              <a:latin typeface="Hiragino Sans W4" panose="020B0400000000000000" pitchFamily="34" charset="-128"/>
              <a:ea typeface="Hiragino Sans W4" panose="020B0400000000000000" pitchFamily="34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1200">
                <a:latin typeface="Hiragino Sans W4" panose="020B0400000000000000" pitchFamily="34" charset="-128"/>
                <a:ea typeface="Hiragino Sans W4" panose="020B0400000000000000" pitchFamily="34" charset="-128"/>
              </a:rPr>
              <a:t>・</a:t>
            </a:r>
            <a:endParaRPr lang="en-US" altLang="ja-JP" sz="1200" dirty="0">
              <a:latin typeface="Hiragino Sans W4" panose="020B0400000000000000" pitchFamily="34" charset="-128"/>
              <a:ea typeface="Hiragino Sans W4" panose="020B0400000000000000" pitchFamily="34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1200">
                <a:latin typeface="Hiragino Sans W4" panose="020B0400000000000000" pitchFamily="34" charset="-128"/>
                <a:ea typeface="Hiragino Sans W4" panose="020B0400000000000000" pitchFamily="34" charset="-128"/>
              </a:rPr>
              <a:t>・</a:t>
            </a:r>
            <a:endParaRPr lang="en-US" altLang="ja-JP" sz="1200" dirty="0">
              <a:latin typeface="Hiragino Sans W4" panose="020B0400000000000000" pitchFamily="34" charset="-128"/>
              <a:ea typeface="Hiragino Sans W4" panose="020B0400000000000000" pitchFamily="34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1200">
                <a:latin typeface="Hiragino Sans W4" panose="020B0400000000000000" pitchFamily="34" charset="-128"/>
                <a:ea typeface="Hiragino Sans W4" panose="020B0400000000000000" pitchFamily="34" charset="-128"/>
              </a:rPr>
              <a:t>・</a:t>
            </a:r>
            <a:endParaRPr lang="en-US" altLang="ja-JP" sz="1200" dirty="0">
              <a:latin typeface="Hiragino Sans W4" panose="020B0400000000000000" pitchFamily="34" charset="-128"/>
              <a:ea typeface="Hiragino Sans W4" panose="020B0400000000000000" pitchFamily="34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1200">
                <a:latin typeface="Hiragino Sans W4" panose="020B0400000000000000" pitchFamily="34" charset="-128"/>
                <a:ea typeface="Hiragino Sans W4" panose="020B0400000000000000" pitchFamily="34" charset="-128"/>
              </a:rPr>
              <a:t>・</a:t>
            </a:r>
            <a:endParaRPr lang="en-US" altLang="ja-JP" sz="1200" dirty="0">
              <a:latin typeface="Hiragino Sans W4" panose="020B0400000000000000" pitchFamily="34" charset="-128"/>
              <a:ea typeface="Hiragino Sans W4" panose="020B0400000000000000" pitchFamily="34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1200">
                <a:latin typeface="Hiragino Sans W4" panose="020B0400000000000000" pitchFamily="34" charset="-128"/>
                <a:ea typeface="Hiragino Sans W4" panose="020B0400000000000000" pitchFamily="34" charset="-128"/>
              </a:rPr>
              <a:t>・</a:t>
            </a:r>
            <a:endParaRPr lang="en-US" altLang="ja-JP" sz="1200" dirty="0">
              <a:latin typeface="Hiragino Sans W4" panose="020B0400000000000000" pitchFamily="34" charset="-128"/>
              <a:ea typeface="Hiragino Sans W4" panose="020B0400000000000000" pitchFamily="34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1200">
                <a:latin typeface="Hiragino Sans W4" panose="020B0400000000000000" pitchFamily="34" charset="-128"/>
                <a:ea typeface="Hiragino Sans W4" panose="020B0400000000000000" pitchFamily="34" charset="-128"/>
              </a:rPr>
              <a:t>・</a:t>
            </a:r>
            <a:endParaRPr lang="en-US" altLang="ja-JP" sz="1200" dirty="0">
              <a:latin typeface="Hiragino Sans W4" panose="020B0400000000000000" pitchFamily="34" charset="-128"/>
              <a:ea typeface="Hiragino Sans W4" panose="020B0400000000000000" pitchFamily="34" charset="-128"/>
            </a:endParaRPr>
          </a:p>
          <a:p>
            <a:pPr>
              <a:lnSpc>
                <a:spcPct val="150000"/>
              </a:lnSpc>
            </a:pPr>
            <a:endParaRPr lang="en-US" altLang="ja-JP" sz="1200" dirty="0">
              <a:latin typeface="Hiragino Sans W4" panose="020B0400000000000000" pitchFamily="34" charset="-128"/>
              <a:ea typeface="Hiragino Sans W4" panose="020B0400000000000000" pitchFamily="34" charset="-128"/>
            </a:endParaRP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4D771751-B95E-A548-B944-6E36A9E17740}"/>
              </a:ext>
            </a:extLst>
          </p:cNvPr>
          <p:cNvSpPr txBox="1"/>
          <p:nvPr/>
        </p:nvSpPr>
        <p:spPr>
          <a:xfrm>
            <a:off x="473607" y="1746266"/>
            <a:ext cx="1000305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>
                <a:latin typeface="Hiragino Sans W4" panose="020B0400000000000000" pitchFamily="34" charset="-128"/>
                <a:ea typeface="Hiragino Sans W4" panose="020B0400000000000000" pitchFamily="34" charset="-128"/>
              </a:rPr>
              <a:t>●これならいくらでも学べる楽しい！と思えることはありますか？</a:t>
            </a:r>
            <a:endParaRPr lang="en-US" altLang="ja-JP" dirty="0">
              <a:latin typeface="Hiragino Sans W4" panose="020B0400000000000000" pitchFamily="34" charset="-128"/>
              <a:ea typeface="Hiragino Sans W4" panose="020B0400000000000000" pitchFamily="34" charset="-128"/>
            </a:endParaRPr>
          </a:p>
          <a:p>
            <a:r>
              <a:rPr lang="ja-JP" altLang="en-US">
                <a:latin typeface="Hiragino Sans W4" panose="020B0400000000000000" pitchFamily="34" charset="-128"/>
                <a:ea typeface="Hiragino Sans W4" panose="020B0400000000000000" pitchFamily="34" charset="-128"/>
              </a:rPr>
              <a:t>　（現時点では強み出なくても</a:t>
            </a:r>
            <a:r>
              <a:rPr lang="en-US" altLang="ja-JP" dirty="0">
                <a:latin typeface="Hiragino Sans W4" panose="020B0400000000000000" pitchFamily="34" charset="-128"/>
                <a:ea typeface="Hiragino Sans W4" panose="020B0400000000000000" pitchFamily="34" charset="-128"/>
              </a:rPr>
              <a:t>OK</a:t>
            </a:r>
            <a:r>
              <a:rPr lang="ja-JP" altLang="en-US">
                <a:latin typeface="Hiragino Sans W4" panose="020B0400000000000000" pitchFamily="34" charset="-128"/>
                <a:ea typeface="Hiragino Sans W4" panose="020B0400000000000000" pitchFamily="34" charset="-128"/>
              </a:rPr>
              <a:t>、これから学んでいきたい！という意志の強さが大切です）</a:t>
            </a:r>
            <a:endParaRPr lang="en-US" altLang="ja-JP" dirty="0">
              <a:latin typeface="Hiragino Sans W4" panose="020B0400000000000000" pitchFamily="34" charset="-128"/>
              <a:ea typeface="Hiragino Sans W4" panose="020B0400000000000000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6096430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1164</TotalTime>
  <Words>472</Words>
  <Application>Microsoft Macintosh PowerPoint</Application>
  <PresentationFormat>ワイド画面</PresentationFormat>
  <Paragraphs>134</Paragraphs>
  <Slides>10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10</vt:i4>
      </vt:variant>
    </vt:vector>
  </HeadingPairs>
  <TitlesOfParts>
    <vt:vector size="15" baseType="lpstr">
      <vt:lpstr>Hiragino Sans W4</vt:lpstr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桑原 優八</dc:creator>
  <cp:lastModifiedBy>toya taisei</cp:lastModifiedBy>
  <cp:revision>13</cp:revision>
  <dcterms:created xsi:type="dcterms:W3CDTF">2021-02-28T03:58:27Z</dcterms:created>
  <dcterms:modified xsi:type="dcterms:W3CDTF">2022-10-04T03:24:52Z</dcterms:modified>
</cp:coreProperties>
</file>