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312" r:id="rId2"/>
    <p:sldId id="313" r:id="rId3"/>
    <p:sldId id="323" r:id="rId4"/>
    <p:sldId id="322" r:id="rId5"/>
    <p:sldId id="317" r:id="rId6"/>
    <p:sldId id="318" r:id="rId7"/>
    <p:sldId id="319" r:id="rId8"/>
    <p:sldId id="320" r:id="rId9"/>
    <p:sldId id="276" r:id="rId10"/>
    <p:sldId id="274" r:id="rId11"/>
    <p:sldId id="275" r:id="rId12"/>
    <p:sldId id="27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79476-EB4A-794C-9E39-ABEB7D8BA880}" v="18" dt="2022-10-04T03:59:18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5853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ya taisei" userId="14509fa0ce9253ef" providerId="LiveId" clId="{75F79476-EB4A-794C-9E39-ABEB7D8BA880}"/>
    <pc:docChg chg="undo redo custSel addSld delSld modSld sldOrd">
      <pc:chgData name="toya taisei" userId="14509fa0ce9253ef" providerId="LiveId" clId="{75F79476-EB4A-794C-9E39-ABEB7D8BA880}" dt="2022-10-04T04:20:24.411" v="3085" actId="1076"/>
      <pc:docMkLst>
        <pc:docMk/>
      </pc:docMkLst>
      <pc:sldChg chg="addSp delSp modSp mod ord">
        <pc:chgData name="toya taisei" userId="14509fa0ce9253ef" providerId="LiveId" clId="{75F79476-EB4A-794C-9E39-ABEB7D8BA880}" dt="2022-10-04T03:37:27.735" v="1001" actId="20578"/>
        <pc:sldMkLst>
          <pc:docMk/>
          <pc:sldMk cId="1673131155" sldId="274"/>
        </pc:sldMkLst>
        <pc:spChg chg="add mod">
          <ac:chgData name="toya taisei" userId="14509fa0ce9253ef" providerId="LiveId" clId="{75F79476-EB4A-794C-9E39-ABEB7D8BA880}" dt="2022-10-04T03:37:20.717" v="999" actId="1076"/>
          <ac:spMkLst>
            <pc:docMk/>
            <pc:sldMk cId="1673131155" sldId="274"/>
            <ac:spMk id="2" creationId="{8EE447A6-262E-CB3B-3826-2C3B95114471}"/>
          </ac:spMkLst>
        </pc:spChg>
        <pc:spChg chg="mod">
          <ac:chgData name="toya taisei" userId="14509fa0ce9253ef" providerId="LiveId" clId="{75F79476-EB4A-794C-9E39-ABEB7D8BA880}" dt="2022-10-04T03:37:12.665" v="993" actId="1076"/>
          <ac:spMkLst>
            <pc:docMk/>
            <pc:sldMk cId="1673131155" sldId="274"/>
            <ac:spMk id="3" creationId="{F0F16AB9-D1C3-2B4E-9E5B-1E42E4683212}"/>
          </ac:spMkLst>
        </pc:spChg>
        <pc:spChg chg="mod">
          <ac:chgData name="toya taisei" userId="14509fa0ce9253ef" providerId="LiveId" clId="{75F79476-EB4A-794C-9E39-ABEB7D8BA880}" dt="2022-10-04T03:37:24.965" v="1000" actId="1076"/>
          <ac:spMkLst>
            <pc:docMk/>
            <pc:sldMk cId="1673131155" sldId="274"/>
            <ac:spMk id="4" creationId="{3C762C87-EC1D-2D41-B290-85A43713FFEE}"/>
          </ac:spMkLst>
        </pc:spChg>
        <pc:spChg chg="mod">
          <ac:chgData name="toya taisei" userId="14509fa0ce9253ef" providerId="LiveId" clId="{75F79476-EB4A-794C-9E39-ABEB7D8BA880}" dt="2022-10-04T03:37:04.615" v="991" actId="1076"/>
          <ac:spMkLst>
            <pc:docMk/>
            <pc:sldMk cId="1673131155" sldId="274"/>
            <ac:spMk id="5" creationId="{C58311AD-64FF-A143-964F-3D5B1435DAE1}"/>
          </ac:spMkLst>
        </pc:spChg>
        <pc:spChg chg="del mod">
          <ac:chgData name="toya taisei" userId="14509fa0ce9253ef" providerId="LiveId" clId="{75F79476-EB4A-794C-9E39-ABEB7D8BA880}" dt="2022-10-04T03:36:56.525" v="963" actId="478"/>
          <ac:spMkLst>
            <pc:docMk/>
            <pc:sldMk cId="1673131155" sldId="274"/>
            <ac:spMk id="8" creationId="{47848924-DC9B-2C4C-8195-AC6303DA2C90}"/>
          </ac:spMkLst>
        </pc:spChg>
        <pc:spChg chg="mod">
          <ac:chgData name="toya taisei" userId="14509fa0ce9253ef" providerId="LiveId" clId="{75F79476-EB4A-794C-9E39-ABEB7D8BA880}" dt="2022-10-04T03:37:09.236" v="992" actId="1076"/>
          <ac:spMkLst>
            <pc:docMk/>
            <pc:sldMk cId="1673131155" sldId="274"/>
            <ac:spMk id="9" creationId="{87C4EB70-F75E-914C-9A50-42A816C4B94B}"/>
          </ac:spMkLst>
        </pc:spChg>
      </pc:sldChg>
      <pc:sldChg chg="modSp mod ord">
        <pc:chgData name="toya taisei" userId="14509fa0ce9253ef" providerId="LiveId" clId="{75F79476-EB4A-794C-9E39-ABEB7D8BA880}" dt="2022-10-04T03:40:19.745" v="1384" actId="1076"/>
        <pc:sldMkLst>
          <pc:docMk/>
          <pc:sldMk cId="1697248807" sldId="275"/>
        </pc:sldMkLst>
        <pc:spChg chg="mod">
          <ac:chgData name="toya taisei" userId="14509fa0ce9253ef" providerId="LiveId" clId="{75F79476-EB4A-794C-9E39-ABEB7D8BA880}" dt="2022-10-04T03:37:57.597" v="1083" actId="1076"/>
          <ac:spMkLst>
            <pc:docMk/>
            <pc:sldMk cId="1697248807" sldId="275"/>
            <ac:spMk id="3" creationId="{F0F16AB9-D1C3-2B4E-9E5B-1E42E4683212}"/>
          </ac:spMkLst>
        </pc:spChg>
        <pc:spChg chg="mod">
          <ac:chgData name="toya taisei" userId="14509fa0ce9253ef" providerId="LiveId" clId="{75F79476-EB4A-794C-9E39-ABEB7D8BA880}" dt="2022-10-04T03:38:34.648" v="1143" actId="1076"/>
          <ac:spMkLst>
            <pc:docMk/>
            <pc:sldMk cId="1697248807" sldId="275"/>
            <ac:spMk id="4" creationId="{3C762C87-EC1D-2D41-B290-85A43713FFEE}"/>
          </ac:spMkLst>
        </pc:spChg>
        <pc:spChg chg="mod">
          <ac:chgData name="toya taisei" userId="14509fa0ce9253ef" providerId="LiveId" clId="{75F79476-EB4A-794C-9E39-ABEB7D8BA880}" dt="2022-10-04T03:40:19.745" v="1384" actId="1076"/>
          <ac:spMkLst>
            <pc:docMk/>
            <pc:sldMk cId="1697248807" sldId="275"/>
            <ac:spMk id="5" creationId="{C58311AD-64FF-A143-964F-3D5B1435DAE1}"/>
          </ac:spMkLst>
        </pc:spChg>
        <pc:spChg chg="mod">
          <ac:chgData name="toya taisei" userId="14509fa0ce9253ef" providerId="LiveId" clId="{75F79476-EB4A-794C-9E39-ABEB7D8BA880}" dt="2022-10-04T03:37:35.162" v="1019" actId="20577"/>
          <ac:spMkLst>
            <pc:docMk/>
            <pc:sldMk cId="1697248807" sldId="275"/>
            <ac:spMk id="9" creationId="{87C4EB70-F75E-914C-9A50-42A816C4B94B}"/>
          </ac:spMkLst>
        </pc:spChg>
      </pc:sldChg>
      <pc:sldChg chg="modSp mod">
        <pc:chgData name="toya taisei" userId="14509fa0ce9253ef" providerId="LiveId" clId="{75F79476-EB4A-794C-9E39-ABEB7D8BA880}" dt="2022-10-04T03:40:41.780" v="1389" actId="1076"/>
        <pc:sldMkLst>
          <pc:docMk/>
          <pc:sldMk cId="98383424" sldId="276"/>
        </pc:sldMkLst>
        <pc:spChg chg="mod">
          <ac:chgData name="toya taisei" userId="14509fa0ce9253ef" providerId="LiveId" clId="{75F79476-EB4A-794C-9E39-ABEB7D8BA880}" dt="2022-10-04T03:28:04.274" v="80" actId="1076"/>
          <ac:spMkLst>
            <pc:docMk/>
            <pc:sldMk cId="98383424" sldId="276"/>
            <ac:spMk id="3" creationId="{F0F16AB9-D1C3-2B4E-9E5B-1E42E4683212}"/>
          </ac:spMkLst>
        </pc:spChg>
        <pc:spChg chg="mod">
          <ac:chgData name="toya taisei" userId="14509fa0ce9253ef" providerId="LiveId" clId="{75F79476-EB4A-794C-9E39-ABEB7D8BA880}" dt="2022-10-04T03:40:41.780" v="1389" actId="1076"/>
          <ac:spMkLst>
            <pc:docMk/>
            <pc:sldMk cId="98383424" sldId="276"/>
            <ac:spMk id="4" creationId="{3C762C87-EC1D-2D41-B290-85A43713FFEE}"/>
          </ac:spMkLst>
        </pc:spChg>
        <pc:spChg chg="mod">
          <ac:chgData name="toya taisei" userId="14509fa0ce9253ef" providerId="LiveId" clId="{75F79476-EB4A-794C-9E39-ABEB7D8BA880}" dt="2022-10-04T03:26:55.193" v="25" actId="1076"/>
          <ac:spMkLst>
            <pc:docMk/>
            <pc:sldMk cId="98383424" sldId="276"/>
            <ac:spMk id="9" creationId="{87C4EB70-F75E-914C-9A50-42A816C4B94B}"/>
          </ac:spMkLst>
        </pc:spChg>
        <pc:spChg chg="mod">
          <ac:chgData name="toya taisei" userId="14509fa0ce9253ef" providerId="LiveId" clId="{75F79476-EB4A-794C-9E39-ABEB7D8BA880}" dt="2022-10-04T03:30:58.587" v="295" actId="1076"/>
          <ac:spMkLst>
            <pc:docMk/>
            <pc:sldMk cId="98383424" sldId="276"/>
            <ac:spMk id="10" creationId="{AC3D9129-FA72-6644-86B6-B62FD0ABDE06}"/>
          </ac:spMkLst>
        </pc:spChg>
      </pc:sldChg>
      <pc:sldChg chg="modSp mod">
        <pc:chgData name="toya taisei" userId="14509fa0ce9253ef" providerId="LiveId" clId="{75F79476-EB4A-794C-9E39-ABEB7D8BA880}" dt="2022-10-04T03:34:19.730" v="671" actId="20577"/>
        <pc:sldMkLst>
          <pc:docMk/>
          <pc:sldMk cId="213249941" sldId="277"/>
        </pc:sldMkLst>
        <pc:spChg chg="mod">
          <ac:chgData name="toya taisei" userId="14509fa0ce9253ef" providerId="LiveId" clId="{75F79476-EB4A-794C-9E39-ABEB7D8BA880}" dt="2022-10-04T03:32:09.536" v="387" actId="1076"/>
          <ac:spMkLst>
            <pc:docMk/>
            <pc:sldMk cId="213249941" sldId="277"/>
            <ac:spMk id="3" creationId="{F0F16AB9-D1C3-2B4E-9E5B-1E42E4683212}"/>
          </ac:spMkLst>
        </pc:spChg>
        <pc:spChg chg="mod">
          <ac:chgData name="toya taisei" userId="14509fa0ce9253ef" providerId="LiveId" clId="{75F79476-EB4A-794C-9E39-ABEB7D8BA880}" dt="2022-10-04T03:32:47.104" v="478" actId="1076"/>
          <ac:spMkLst>
            <pc:docMk/>
            <pc:sldMk cId="213249941" sldId="277"/>
            <ac:spMk id="4" creationId="{3C762C87-EC1D-2D41-B290-85A43713FFEE}"/>
          </ac:spMkLst>
        </pc:spChg>
        <pc:spChg chg="mod">
          <ac:chgData name="toya taisei" userId="14509fa0ce9253ef" providerId="LiveId" clId="{75F79476-EB4A-794C-9E39-ABEB7D8BA880}" dt="2022-10-04T03:31:21.337" v="316" actId="20577"/>
          <ac:spMkLst>
            <pc:docMk/>
            <pc:sldMk cId="213249941" sldId="277"/>
            <ac:spMk id="9" creationId="{87C4EB70-F75E-914C-9A50-42A816C4B94B}"/>
          </ac:spMkLst>
        </pc:spChg>
        <pc:spChg chg="mod">
          <ac:chgData name="toya taisei" userId="14509fa0ce9253ef" providerId="LiveId" clId="{75F79476-EB4A-794C-9E39-ABEB7D8BA880}" dt="2022-10-04T03:34:19.730" v="671" actId="20577"/>
          <ac:spMkLst>
            <pc:docMk/>
            <pc:sldMk cId="213249941" sldId="277"/>
            <ac:spMk id="10" creationId="{AC3D9129-FA72-6644-86B6-B62FD0ABDE06}"/>
          </ac:spMkLst>
        </pc:spChg>
      </pc:sldChg>
      <pc:sldChg chg="modSp mod">
        <pc:chgData name="toya taisei" userId="14509fa0ce9253ef" providerId="LiveId" clId="{75F79476-EB4A-794C-9E39-ABEB7D8BA880}" dt="2022-10-04T04:20:24.411" v="3085" actId="1076"/>
        <pc:sldMkLst>
          <pc:docMk/>
          <pc:sldMk cId="2479209739" sldId="312"/>
        </pc:sldMkLst>
        <pc:spChg chg="mod">
          <ac:chgData name="toya taisei" userId="14509fa0ce9253ef" providerId="LiveId" clId="{75F79476-EB4A-794C-9E39-ABEB7D8BA880}" dt="2022-10-04T04:20:24.411" v="3085" actId="1076"/>
          <ac:spMkLst>
            <pc:docMk/>
            <pc:sldMk cId="2479209739" sldId="312"/>
            <ac:spMk id="9" creationId="{87C4EB70-F75E-914C-9A50-42A816C4B94B}"/>
          </ac:spMkLst>
        </pc:spChg>
      </pc:sldChg>
      <pc:sldChg chg="addSp modSp del mod">
        <pc:chgData name="toya taisei" userId="14509fa0ce9253ef" providerId="LiveId" clId="{75F79476-EB4A-794C-9E39-ABEB7D8BA880}" dt="2022-10-04T03:51:34.219" v="1937" actId="2696"/>
        <pc:sldMkLst>
          <pc:docMk/>
          <pc:sldMk cId="4098614729" sldId="314"/>
        </pc:sldMkLst>
        <pc:spChg chg="mod">
          <ac:chgData name="toya taisei" userId="14509fa0ce9253ef" providerId="LiveId" clId="{75F79476-EB4A-794C-9E39-ABEB7D8BA880}" dt="2022-10-04T03:48:16.193" v="1827" actId="20577"/>
          <ac:spMkLst>
            <pc:docMk/>
            <pc:sldMk cId="4098614729" sldId="314"/>
            <ac:spMk id="2" creationId="{4D771751-B95E-A548-B944-6E36A9E17740}"/>
          </ac:spMkLst>
        </pc:spChg>
        <pc:spChg chg="add mod">
          <ac:chgData name="toya taisei" userId="14509fa0ce9253ef" providerId="LiveId" clId="{75F79476-EB4A-794C-9E39-ABEB7D8BA880}" dt="2022-10-04T03:48:42.325" v="1831" actId="20577"/>
          <ac:spMkLst>
            <pc:docMk/>
            <pc:sldMk cId="4098614729" sldId="314"/>
            <ac:spMk id="3" creationId="{E1EB2359-5734-ECEF-6B72-4DAA6A1AEA4F}"/>
          </ac:spMkLst>
        </pc:spChg>
        <pc:spChg chg="add mod">
          <ac:chgData name="toya taisei" userId="14509fa0ce9253ef" providerId="LiveId" clId="{75F79476-EB4A-794C-9E39-ABEB7D8BA880}" dt="2022-10-04T03:47:25.670" v="1798" actId="1076"/>
          <ac:spMkLst>
            <pc:docMk/>
            <pc:sldMk cId="4098614729" sldId="314"/>
            <ac:spMk id="4" creationId="{50ADED77-1935-F6EB-63B1-F6DD78D82A4F}"/>
          </ac:spMkLst>
        </pc:spChg>
      </pc:sldChg>
      <pc:sldChg chg="addSp modSp mod">
        <pc:chgData name="toya taisei" userId="14509fa0ce9253ef" providerId="LiveId" clId="{75F79476-EB4A-794C-9E39-ABEB7D8BA880}" dt="2022-10-04T04:18:18.945" v="2871" actId="20577"/>
        <pc:sldMkLst>
          <pc:docMk/>
          <pc:sldMk cId="3903214085" sldId="317"/>
        </pc:sldMkLst>
        <pc:spChg chg="mod">
          <ac:chgData name="toya taisei" userId="14509fa0ce9253ef" providerId="LiveId" clId="{75F79476-EB4A-794C-9E39-ABEB7D8BA880}" dt="2022-10-04T04:18:18.945" v="2871" actId="20577"/>
          <ac:spMkLst>
            <pc:docMk/>
            <pc:sldMk cId="3903214085" sldId="317"/>
            <ac:spMk id="2" creationId="{4D771751-B95E-A548-B944-6E36A9E17740}"/>
          </ac:spMkLst>
        </pc:spChg>
        <pc:spChg chg="add mod">
          <ac:chgData name="toya taisei" userId="14509fa0ce9253ef" providerId="LiveId" clId="{75F79476-EB4A-794C-9E39-ABEB7D8BA880}" dt="2022-10-04T04:17:50.858" v="2809" actId="20577"/>
          <ac:spMkLst>
            <pc:docMk/>
            <pc:sldMk cId="3903214085" sldId="317"/>
            <ac:spMk id="3" creationId="{00447456-575C-107B-B682-1CD31DFC6CB3}"/>
          </ac:spMkLst>
        </pc:spChg>
      </pc:sldChg>
      <pc:sldChg chg="addSp modSp mod">
        <pc:chgData name="toya taisei" userId="14509fa0ce9253ef" providerId="LiveId" clId="{75F79476-EB4A-794C-9E39-ABEB7D8BA880}" dt="2022-10-04T04:19:43.666" v="3037" actId="20577"/>
        <pc:sldMkLst>
          <pc:docMk/>
          <pc:sldMk cId="3810487322" sldId="318"/>
        </pc:sldMkLst>
        <pc:spChg chg="mod">
          <ac:chgData name="toya taisei" userId="14509fa0ce9253ef" providerId="LiveId" clId="{75F79476-EB4A-794C-9E39-ABEB7D8BA880}" dt="2022-10-04T04:19:43.666" v="3037" actId="20577"/>
          <ac:spMkLst>
            <pc:docMk/>
            <pc:sldMk cId="3810487322" sldId="318"/>
            <ac:spMk id="2" creationId="{4D771751-B95E-A548-B944-6E36A9E17740}"/>
          </ac:spMkLst>
        </pc:spChg>
        <pc:spChg chg="add mod">
          <ac:chgData name="toya taisei" userId="14509fa0ce9253ef" providerId="LiveId" clId="{75F79476-EB4A-794C-9E39-ABEB7D8BA880}" dt="2022-10-04T04:18:56.935" v="2912" actId="20577"/>
          <ac:spMkLst>
            <pc:docMk/>
            <pc:sldMk cId="3810487322" sldId="318"/>
            <ac:spMk id="3" creationId="{1FD4F2FD-6D5F-82E0-3193-C580BD637A51}"/>
          </ac:spMkLst>
        </pc:spChg>
      </pc:sldChg>
      <pc:sldChg chg="modSp mod">
        <pc:chgData name="toya taisei" userId="14509fa0ce9253ef" providerId="LiveId" clId="{75F79476-EB4A-794C-9E39-ABEB7D8BA880}" dt="2022-10-04T03:45:06.171" v="1622" actId="20577"/>
        <pc:sldMkLst>
          <pc:docMk/>
          <pc:sldMk cId="4218814436" sldId="319"/>
        </pc:sldMkLst>
        <pc:spChg chg="mod">
          <ac:chgData name="toya taisei" userId="14509fa0ce9253ef" providerId="LiveId" clId="{75F79476-EB4A-794C-9E39-ABEB7D8BA880}" dt="2022-10-04T03:45:06.171" v="1622" actId="20577"/>
          <ac:spMkLst>
            <pc:docMk/>
            <pc:sldMk cId="4218814436" sldId="319"/>
            <ac:spMk id="2" creationId="{4D771751-B95E-A548-B944-6E36A9E17740}"/>
          </ac:spMkLst>
        </pc:spChg>
      </pc:sldChg>
      <pc:sldChg chg="add del">
        <pc:chgData name="toya taisei" userId="14509fa0ce9253ef" providerId="LiveId" clId="{75F79476-EB4A-794C-9E39-ABEB7D8BA880}" dt="2022-10-04T03:40:32.593" v="1388"/>
        <pc:sldMkLst>
          <pc:docMk/>
          <pc:sldMk cId="693184423" sldId="320"/>
        </pc:sldMkLst>
      </pc:sldChg>
      <pc:sldChg chg="add">
        <pc:chgData name="toya taisei" userId="14509fa0ce9253ef" providerId="LiveId" clId="{75F79476-EB4A-794C-9E39-ABEB7D8BA880}" dt="2022-10-04T03:45:10.850" v="1623"/>
        <pc:sldMkLst>
          <pc:docMk/>
          <pc:sldMk cId="1745652828" sldId="320"/>
        </pc:sldMkLst>
      </pc:sldChg>
      <pc:sldChg chg="add del">
        <pc:chgData name="toya taisei" userId="14509fa0ce9253ef" providerId="LiveId" clId="{75F79476-EB4A-794C-9E39-ABEB7D8BA880}" dt="2022-10-04T03:51:23.617" v="1936" actId="2696"/>
        <pc:sldMkLst>
          <pc:docMk/>
          <pc:sldMk cId="3183932272" sldId="321"/>
        </pc:sldMkLst>
      </pc:sldChg>
      <pc:sldChg chg="add del">
        <pc:chgData name="toya taisei" userId="14509fa0ce9253ef" providerId="LiveId" clId="{75F79476-EB4A-794C-9E39-ABEB7D8BA880}" dt="2022-10-04T03:40:32.431" v="1387"/>
        <pc:sldMkLst>
          <pc:docMk/>
          <pc:sldMk cId="4040977754" sldId="321"/>
        </pc:sldMkLst>
      </pc:sldChg>
      <pc:sldChg chg="addSp delSp modSp add mod setBg">
        <pc:chgData name="toya taisei" userId="14509fa0ce9253ef" providerId="LiveId" clId="{75F79476-EB4A-794C-9E39-ABEB7D8BA880}" dt="2022-10-04T03:57:11.012" v="2715" actId="20577"/>
        <pc:sldMkLst>
          <pc:docMk/>
          <pc:sldMk cId="286011704" sldId="322"/>
        </pc:sldMkLst>
        <pc:spChg chg="mod">
          <ac:chgData name="toya taisei" userId="14509fa0ce9253ef" providerId="LiveId" clId="{75F79476-EB4A-794C-9E39-ABEB7D8BA880}" dt="2022-10-04T03:56:39.155" v="2599" actId="20577"/>
          <ac:spMkLst>
            <pc:docMk/>
            <pc:sldMk cId="286011704" sldId="322"/>
            <ac:spMk id="2" creationId="{4D771751-B95E-A548-B944-6E36A9E17740}"/>
          </ac:spMkLst>
        </pc:spChg>
        <pc:spChg chg="del">
          <ac:chgData name="toya taisei" userId="14509fa0ce9253ef" providerId="LiveId" clId="{75F79476-EB4A-794C-9E39-ABEB7D8BA880}" dt="2022-10-04T03:48:08.174" v="1826" actId="478"/>
          <ac:spMkLst>
            <pc:docMk/>
            <pc:sldMk cId="286011704" sldId="322"/>
            <ac:spMk id="3" creationId="{E1EB2359-5734-ECEF-6B72-4DAA6A1AEA4F}"/>
          </ac:spMkLst>
        </pc:spChg>
        <pc:spChg chg="mod">
          <ac:chgData name="toya taisei" userId="14509fa0ce9253ef" providerId="LiveId" clId="{75F79476-EB4A-794C-9E39-ABEB7D8BA880}" dt="2022-10-04T03:47:55.359" v="1822" actId="20577"/>
          <ac:spMkLst>
            <pc:docMk/>
            <pc:sldMk cId="286011704" sldId="322"/>
            <ac:spMk id="4" creationId="{50ADED77-1935-F6EB-63B1-F6DD78D82A4F}"/>
          </ac:spMkLst>
        </pc:spChg>
        <pc:spChg chg="add mod">
          <ac:chgData name="toya taisei" userId="14509fa0ce9253ef" providerId="LiveId" clId="{75F79476-EB4A-794C-9E39-ABEB7D8BA880}" dt="2022-10-04T03:57:11.012" v="2715" actId="20577"/>
          <ac:spMkLst>
            <pc:docMk/>
            <pc:sldMk cId="286011704" sldId="322"/>
            <ac:spMk id="6" creationId="{9D6DD637-5645-9472-8E93-13A8297CFFE9}"/>
          </ac:spMkLst>
        </pc:spChg>
        <pc:spChg chg="add mod">
          <ac:chgData name="toya taisei" userId="14509fa0ce9253ef" providerId="LiveId" clId="{75F79476-EB4A-794C-9E39-ABEB7D8BA880}" dt="2022-10-04T03:56:37.260" v="2598" actId="20577"/>
          <ac:spMkLst>
            <pc:docMk/>
            <pc:sldMk cId="286011704" sldId="322"/>
            <ac:spMk id="7" creationId="{CCC81C96-DD11-70A9-FB66-6CB069666A11}"/>
          </ac:spMkLst>
        </pc:spChg>
      </pc:sldChg>
      <pc:sldChg chg="modSp add mod ord setBg">
        <pc:chgData name="toya taisei" userId="14509fa0ce9253ef" providerId="LiveId" clId="{75F79476-EB4A-794C-9E39-ABEB7D8BA880}" dt="2022-10-04T03:58:20.657" v="2752" actId="20577"/>
        <pc:sldMkLst>
          <pc:docMk/>
          <pc:sldMk cId="1796851430" sldId="323"/>
        </pc:sldMkLst>
        <pc:spChg chg="mod">
          <ac:chgData name="toya taisei" userId="14509fa0ce9253ef" providerId="LiveId" clId="{75F79476-EB4A-794C-9E39-ABEB7D8BA880}" dt="2022-10-04T03:57:52.788" v="2732" actId="20577"/>
          <ac:spMkLst>
            <pc:docMk/>
            <pc:sldMk cId="1796851430" sldId="323"/>
            <ac:spMk id="2" creationId="{4D771751-B95E-A548-B944-6E36A9E17740}"/>
          </ac:spMkLst>
        </pc:spChg>
        <pc:spChg chg="mod">
          <ac:chgData name="toya taisei" userId="14509fa0ce9253ef" providerId="LiveId" clId="{75F79476-EB4A-794C-9E39-ABEB7D8BA880}" dt="2022-10-04T03:58:20.657" v="2752" actId="20577"/>
          <ac:spMkLst>
            <pc:docMk/>
            <pc:sldMk cId="1796851430" sldId="323"/>
            <ac:spMk id="6" creationId="{9D6DD637-5645-9472-8E93-13A8297CFFE9}"/>
          </ac:spMkLst>
        </pc:spChg>
      </pc:sldChg>
      <pc:sldChg chg="add del">
        <pc:chgData name="toya taisei" userId="14509fa0ce9253ef" providerId="LiveId" clId="{75F79476-EB4A-794C-9E39-ABEB7D8BA880}" dt="2022-10-04T03:57:14.208" v="2716" actId="2696"/>
        <pc:sldMkLst>
          <pc:docMk/>
          <pc:sldMk cId="2164324441" sldId="323"/>
        </pc:sldMkLst>
      </pc:sldChg>
      <pc:sldChg chg="add del setBg">
        <pc:chgData name="toya taisei" userId="14509fa0ce9253ef" providerId="LiveId" clId="{75F79476-EB4A-794C-9E39-ABEB7D8BA880}" dt="2022-10-04T03:58:44.876" v="2754"/>
        <pc:sldMkLst>
          <pc:docMk/>
          <pc:sldMk cId="4091304488" sldId="32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41E4F-A3F0-5A4D-9B5A-212850129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931791-CB3D-CC42-9EA2-DF0EA342D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FDE335-3FC1-4645-AA8D-DB655C43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4C5D4D-05CF-DF46-8663-B33297049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38F467-8798-D340-B3CB-014E82500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29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C2BE16-F31B-D04D-B723-4FE8F3BB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11E437-ECD0-5542-8384-E8A64191F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6D2B9E-43CA-4340-8E41-D7ADB202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E6D1E3-D426-F84B-AB88-E0653FD12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F45DA3-FD9F-4044-AD05-4A28E032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32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39329ED-2E02-7841-8850-236B366B0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2EF150-8D83-354D-908C-06BF5B6B0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C24BDC-CCF4-794C-BBBF-56FEA2F1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272B2D-8947-424C-A58A-93415F92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5D5EAF-1770-E449-9812-1CDBE40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24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3A632-E1A2-D245-8E81-C2B735342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2490EA-99B0-6D46-876F-E9BEF522F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C96AF8-0AE0-6346-A5D6-65C399D63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9B42A5-3BF1-2C43-BC9B-CBF32A07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9722-D8C4-6446-807E-91E573A84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72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05AE1-7959-744F-B779-A87B2422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6F1510-5E00-364F-89A5-31C364780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32E040-99B9-DD4D-A1CA-562AFE32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DDB408-C921-A144-912E-AE0219AC2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F16217-2F56-7244-A469-8C9A8E21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0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A0AB38-DD54-6F43-95E3-274A646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D8ECA0-91DA-8846-B978-B60B7819A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A11304-5488-4242-A084-9B69F87B6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B14964-9795-1845-AE26-B92416647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943BC2-B00D-544C-A838-FEBBD664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29779C-FEBE-2944-BECC-54C30B9F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04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BDAEF2-52B6-1742-AEE8-453ED99E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63D456-DEC7-3E4F-8114-6B5334F95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3C766E-A611-AE4C-A289-E1B25A5ED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A31BF07-835C-1C44-B46B-668ECAD4E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C7A9818-FB8D-0C4C-886F-D6895E66D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4073F8-CBF6-D84F-BFFB-36E269BC1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DFFEC02-FA0B-0541-A829-15722DA0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886A0D5-053E-3843-AE6F-1C19BC46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37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66531-8DA3-094A-A71D-2C33F55B7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C5CC8F-E411-554E-BF96-82D3A6EE2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3C27B0-83E4-B64C-8193-40DB108D0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A540220-38B8-F848-80F2-3849FB7D4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08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F238B63-D802-0442-8E85-466E8977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A56E8EA-8CCC-3648-AA9C-3AF8EEA0D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91E9BE-08F9-FD4D-8BDA-C6D92CB0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4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D81F99-7D1E-3243-BC73-1E3D6C1CC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E4BDBE-9E0A-AD41-95D0-AEDD0C722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71EF70-517A-9B42-BCBC-CBE99330D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30AD59-F599-B644-A4D0-E5F4ED04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9CB8D8-6DE7-7044-88FC-C0EFFEB99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09D927-DCF2-5F46-BDEA-C4480637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87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1F6100-CA31-8E4E-BEBC-F7935150B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0EC7D7-DFA8-FF4D-986A-7FE0617A7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91659F-2CC3-814D-BDEC-3A6999051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1B5375-ABE8-474C-958F-2C5D4B50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C21520-22E6-2045-BF1B-032BFB41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626257-764E-0A4C-853C-6863F65DA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27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BDADA7D-C4CE-9744-8AAD-192F35443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40A5C5-5C68-E343-B620-4AB1EE3A4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FD91A0-991F-664F-B29E-EC2D28295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3808E5-5C35-F04D-BD4D-94B08CC77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6DDDD4-06AA-8F47-889A-7A66443A1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6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3409650" y="2644170"/>
            <a:ext cx="110282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競合リサーチ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カテゴリーシート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9209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845133" y="676380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起業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F16AB9-D1C3-2B4E-9E5B-1E42E4683212}"/>
              </a:ext>
            </a:extLst>
          </p:cNvPr>
          <p:cNvSpPr txBox="1"/>
          <p:nvPr/>
        </p:nvSpPr>
        <p:spPr>
          <a:xfrm>
            <a:off x="2505693" y="2102457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コンテンツビジネス起業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762C87-EC1D-2D41-B290-85A43713FFEE}"/>
              </a:ext>
            </a:extLst>
          </p:cNvPr>
          <p:cNvSpPr txBox="1"/>
          <p:nvPr/>
        </p:nvSpPr>
        <p:spPr>
          <a:xfrm>
            <a:off x="2137559" y="3367712"/>
            <a:ext cx="108105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SNS</a:t>
            </a:r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マーケティングを用いた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コンテンツビジネス起業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8311AD-64FF-A143-964F-3D5B1435DAE1}"/>
              </a:ext>
            </a:extLst>
          </p:cNvPr>
          <p:cNvSpPr txBox="1"/>
          <p:nvPr/>
        </p:nvSpPr>
        <p:spPr>
          <a:xfrm>
            <a:off x="1270661" y="5328625"/>
            <a:ext cx="115348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ビジネス初心者が副業から始める</a:t>
            </a:r>
            <a:r>
              <a:rPr lang="en-US" altLang="ja-JP" sz="3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SNS</a:t>
            </a:r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マーケティングを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用いたコンテンツビジネス起業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1D53539-C884-2540-9B0C-35A6183AFCA2}"/>
              </a:ext>
            </a:extLst>
          </p:cNvPr>
          <p:cNvSpPr txBox="1"/>
          <p:nvPr/>
        </p:nvSpPr>
        <p:spPr>
          <a:xfrm>
            <a:off x="5153892" y="1504769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CA6A12-50EF-2448-A051-B66908289CD3}"/>
              </a:ext>
            </a:extLst>
          </p:cNvPr>
          <p:cNvSpPr txBox="1"/>
          <p:nvPr/>
        </p:nvSpPr>
        <p:spPr>
          <a:xfrm>
            <a:off x="5153892" y="2917933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E447A6-262E-CB3B-3826-2C3B95114471}"/>
              </a:ext>
            </a:extLst>
          </p:cNvPr>
          <p:cNvSpPr txBox="1"/>
          <p:nvPr/>
        </p:nvSpPr>
        <p:spPr>
          <a:xfrm>
            <a:off x="5153892" y="4721797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3131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251367" y="716501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時短料理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F16AB9-D1C3-2B4E-9E5B-1E42E4683212}"/>
              </a:ext>
            </a:extLst>
          </p:cNvPr>
          <p:cNvSpPr txBox="1"/>
          <p:nvPr/>
        </p:nvSpPr>
        <p:spPr>
          <a:xfrm>
            <a:off x="1840676" y="2089544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朝が早いママさんの時短料理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762C87-EC1D-2D41-B290-85A43713FFEE}"/>
              </a:ext>
            </a:extLst>
          </p:cNvPr>
          <p:cNvSpPr txBox="1"/>
          <p:nvPr/>
        </p:nvSpPr>
        <p:spPr>
          <a:xfrm>
            <a:off x="558140" y="3462587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朝が早いママさんのキャラ弁時短料理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8311AD-64FF-A143-964F-3D5B1435DAE1}"/>
              </a:ext>
            </a:extLst>
          </p:cNvPr>
          <p:cNvSpPr txBox="1"/>
          <p:nvPr/>
        </p:nvSpPr>
        <p:spPr>
          <a:xfrm>
            <a:off x="2149435" y="4832744"/>
            <a:ext cx="115348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忙しい毎朝を過ごすママさんを楽にしする！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子供が絶対に喜ぶキャラ弁時短料理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1D53539-C884-2540-9B0C-35A6183AFCA2}"/>
              </a:ext>
            </a:extLst>
          </p:cNvPr>
          <p:cNvSpPr txBox="1"/>
          <p:nvPr/>
        </p:nvSpPr>
        <p:spPr>
          <a:xfrm>
            <a:off x="5153892" y="1504769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CA6A12-50EF-2448-A051-B66908289CD3}"/>
              </a:ext>
            </a:extLst>
          </p:cNvPr>
          <p:cNvSpPr txBox="1"/>
          <p:nvPr/>
        </p:nvSpPr>
        <p:spPr>
          <a:xfrm>
            <a:off x="5153892" y="2917933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848924-DC9B-2C4C-8195-AC6303DA2C90}"/>
              </a:ext>
            </a:extLst>
          </p:cNvPr>
          <p:cNvSpPr txBox="1"/>
          <p:nvPr/>
        </p:nvSpPr>
        <p:spPr>
          <a:xfrm>
            <a:off x="5153892" y="4247969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7248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168239" y="716501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肩こり改善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F16AB9-D1C3-2B4E-9E5B-1E42E4683212}"/>
              </a:ext>
            </a:extLst>
          </p:cNvPr>
          <p:cNvSpPr txBox="1"/>
          <p:nvPr/>
        </p:nvSpPr>
        <p:spPr>
          <a:xfrm>
            <a:off x="1615047" y="2090571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どこでもできる肩こり改善講座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762C87-EC1D-2D41-B290-85A43713FFEE}"/>
              </a:ext>
            </a:extLst>
          </p:cNvPr>
          <p:cNvSpPr txBox="1"/>
          <p:nvPr/>
        </p:nvSpPr>
        <p:spPr>
          <a:xfrm>
            <a:off x="1615047" y="3496210"/>
            <a:ext cx="10810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道具は一切使わずどこでもできる肩こり</a:t>
            </a:r>
            <a:endParaRPr lang="en-US" altLang="ja-JP" sz="3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改善講座</a:t>
            </a:r>
            <a:endParaRPr lang="en-US" altLang="ja-JP" sz="3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1D53539-C884-2540-9B0C-35A6183AFCA2}"/>
              </a:ext>
            </a:extLst>
          </p:cNvPr>
          <p:cNvSpPr txBox="1"/>
          <p:nvPr/>
        </p:nvSpPr>
        <p:spPr>
          <a:xfrm>
            <a:off x="5153892" y="1504769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CA6A12-50EF-2448-A051-B66908289CD3}"/>
              </a:ext>
            </a:extLst>
          </p:cNvPr>
          <p:cNvSpPr txBox="1"/>
          <p:nvPr/>
        </p:nvSpPr>
        <p:spPr>
          <a:xfrm>
            <a:off x="5153892" y="2917933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848924-DC9B-2C4C-8195-AC6303DA2C90}"/>
              </a:ext>
            </a:extLst>
          </p:cNvPr>
          <p:cNvSpPr txBox="1"/>
          <p:nvPr/>
        </p:nvSpPr>
        <p:spPr>
          <a:xfrm>
            <a:off x="5153892" y="4643565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3D9129-FA72-6644-86B6-B62FD0ABDE06}"/>
              </a:ext>
            </a:extLst>
          </p:cNvPr>
          <p:cNvSpPr txBox="1"/>
          <p:nvPr/>
        </p:nvSpPr>
        <p:spPr>
          <a:xfrm>
            <a:off x="1381496" y="5262335"/>
            <a:ext cx="10810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デスクワーク疲れによる重度の肩こりを道具は一切</a:t>
            </a:r>
            <a:endParaRPr lang="en-US" altLang="ja-JP" sz="3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使わずたった</a:t>
            </a:r>
            <a:r>
              <a:rPr lang="en-US" altLang="ja-JP" sz="36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5</a:t>
            </a:r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分でどこでもできる肩こり改善講座</a:t>
            </a:r>
            <a:endParaRPr lang="en-US" altLang="ja-JP" sz="3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4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705101" y="1982133"/>
            <a:ext cx="11028218" cy="4612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Instagram</a:t>
            </a: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LINE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でビジネスしてる人に友達登録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・メルマガに登録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YouTube</a:t>
            </a: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Amazon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の本のレビュー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Google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検索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・ネットの記事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・教えて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goo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！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・グノシー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・本屋さんではどんな本があるのか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705101" y="855016"/>
            <a:ext cx="5955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あなたが書き出した商品アイデアと近しいことについて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様々な角度から時間をかけて徹底的に調べましょう。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880522" y="1918835"/>
            <a:ext cx="341632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どんな悩みを抱えていますか？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ADED77-1935-F6EB-63B1-F6DD78D82A4F}"/>
              </a:ext>
            </a:extLst>
          </p:cNvPr>
          <p:cNvSpPr txBox="1"/>
          <p:nvPr/>
        </p:nvSpPr>
        <p:spPr>
          <a:xfrm>
            <a:off x="2588682" y="691848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キーワード（コンテンツ）　　　　　　　　　　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○例　リモートワーク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D6DD637-5645-9472-8E93-13A8297CFFE9}"/>
              </a:ext>
            </a:extLst>
          </p:cNvPr>
          <p:cNvSpPr txBox="1"/>
          <p:nvPr/>
        </p:nvSpPr>
        <p:spPr>
          <a:xfrm>
            <a:off x="5937894" y="1918835"/>
            <a:ext cx="609797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その人たちが求めていることや理想の未来は？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C81C96-DD11-70A9-FB66-6CB069666A11}"/>
              </a:ext>
            </a:extLst>
          </p:cNvPr>
          <p:cNvSpPr txBox="1"/>
          <p:nvPr/>
        </p:nvSpPr>
        <p:spPr>
          <a:xfrm>
            <a:off x="4802672" y="2480841"/>
            <a:ext cx="43434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6851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880522" y="1918835"/>
            <a:ext cx="387798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どんな悩みを抱えていますか？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・身体の歪み改善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・腰痛、肩こり改善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・仕事の生産性を上げたい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・運動不足解消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・人との関わりを増やしたい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・時間管理ができるようになりたい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ADED77-1935-F6EB-63B1-F6DD78D82A4F}"/>
              </a:ext>
            </a:extLst>
          </p:cNvPr>
          <p:cNvSpPr txBox="1"/>
          <p:nvPr/>
        </p:nvSpPr>
        <p:spPr>
          <a:xfrm>
            <a:off x="2588682" y="691848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キーワード（コンテンツ）　　　　　　　　　　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○例　リモートワーク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D6DD637-5645-9472-8E93-13A8297CFFE9}"/>
              </a:ext>
            </a:extLst>
          </p:cNvPr>
          <p:cNvSpPr txBox="1"/>
          <p:nvPr/>
        </p:nvSpPr>
        <p:spPr>
          <a:xfrm>
            <a:off x="5937894" y="1918835"/>
            <a:ext cx="609797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その人たちが求めていることや理想の未来は？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・身体の歪み改善ができるストレッチや整体を自宅でで　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きること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・腰痛、肩こり改善のための姿勢矯正、ストレッチ、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マッサージの知識を得たい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・仕事の生産性を高めてリモートワークでも上司の評価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を得たい、出世したい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・自宅でできる運動不足解消簡単トレーニングを知りた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・外に出る機会が少ないのでネットで知り合いが作れる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ようにしたい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・私生活と仕事のメリハリがないので、時間管理が上手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になって切り替えられるようにしたい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CC81C96-DD11-70A9-FB66-6CB069666A11}"/>
              </a:ext>
            </a:extLst>
          </p:cNvPr>
          <p:cNvSpPr txBox="1"/>
          <p:nvPr/>
        </p:nvSpPr>
        <p:spPr>
          <a:xfrm>
            <a:off x="4802672" y="2480841"/>
            <a:ext cx="43434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→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01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685030" y="1341946"/>
            <a:ext cx="48163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コンテンンツを販売している人はどんな方法で販売していますか？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0447456-575C-107B-B682-1CD31DFC6CB3}"/>
              </a:ext>
            </a:extLst>
          </p:cNvPr>
          <p:cNvSpPr txBox="1"/>
          <p:nvPr/>
        </p:nvSpPr>
        <p:spPr>
          <a:xfrm>
            <a:off x="6962019" y="1618946"/>
            <a:ext cx="318548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価格帯はどのくらいですか？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3214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1439992" y="3997898"/>
            <a:ext cx="1011046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そのコンテンツ、カテゴリーにどんな要素を取り入れればより売れるコンテンツになりますか？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D4F2FD-6D5F-82E0-3193-C580BD637A51}"/>
              </a:ext>
            </a:extLst>
          </p:cNvPr>
          <p:cNvSpPr txBox="1"/>
          <p:nvPr/>
        </p:nvSpPr>
        <p:spPr>
          <a:xfrm>
            <a:off x="1439992" y="1064673"/>
            <a:ext cx="61863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そのコンテンツはどんなポジショニングをしていますか？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0487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875315" y="828003"/>
            <a:ext cx="9187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書き出した商品アイデアをより洗練させ、他との差別化を図ることができるようにより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具体的に絞っていきましょう！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9268D6-F660-4D44-94D8-A32862E2EC90}"/>
              </a:ext>
            </a:extLst>
          </p:cNvPr>
          <p:cNvSpPr txBox="1"/>
          <p:nvPr/>
        </p:nvSpPr>
        <p:spPr>
          <a:xfrm>
            <a:off x="4046779" y="1990846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DC09A5-18FC-6F40-8B93-EA8FE8D4F39E}"/>
              </a:ext>
            </a:extLst>
          </p:cNvPr>
          <p:cNvSpPr txBox="1"/>
          <p:nvPr/>
        </p:nvSpPr>
        <p:spPr>
          <a:xfrm>
            <a:off x="5123996" y="252328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kumimoji="1" lang="ja-JP" altLang="en-US" sz="28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5CDC7F-2A48-1B4D-B699-4123D8A3070B}"/>
              </a:ext>
            </a:extLst>
          </p:cNvPr>
          <p:cNvSpPr txBox="1"/>
          <p:nvPr/>
        </p:nvSpPr>
        <p:spPr>
          <a:xfrm>
            <a:off x="4046779" y="3171464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05E4D-8164-884B-9E7F-C0052FCE7CA5}"/>
              </a:ext>
            </a:extLst>
          </p:cNvPr>
          <p:cNvSpPr txBox="1"/>
          <p:nvPr/>
        </p:nvSpPr>
        <p:spPr>
          <a:xfrm>
            <a:off x="5123996" y="370389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kumimoji="1" lang="ja-JP" altLang="en-US" sz="280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C87180-10EE-F54E-ADA6-E93825DB6EFB}"/>
              </a:ext>
            </a:extLst>
          </p:cNvPr>
          <p:cNvSpPr txBox="1"/>
          <p:nvPr/>
        </p:nvSpPr>
        <p:spPr>
          <a:xfrm>
            <a:off x="4046779" y="4328932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D5B2A05-56DC-784C-8BB7-A82D379EB783}"/>
              </a:ext>
            </a:extLst>
          </p:cNvPr>
          <p:cNvSpPr txBox="1"/>
          <p:nvPr/>
        </p:nvSpPr>
        <p:spPr>
          <a:xfrm>
            <a:off x="5123996" y="486136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kumimoji="1" lang="ja-JP" altLang="en-US" sz="28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CFBF2C-E49A-1D4B-BF14-C191510BFD49}"/>
              </a:ext>
            </a:extLst>
          </p:cNvPr>
          <p:cNvSpPr txBox="1"/>
          <p:nvPr/>
        </p:nvSpPr>
        <p:spPr>
          <a:xfrm>
            <a:off x="4046779" y="5486400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3D1FB8F-E6A9-BF4F-A262-740C40A53F4B}"/>
              </a:ext>
            </a:extLst>
          </p:cNvPr>
          <p:cNvSpPr txBox="1"/>
          <p:nvPr/>
        </p:nvSpPr>
        <p:spPr>
          <a:xfrm>
            <a:off x="1072085" y="1990846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/>
              <a:t>大カテゴリ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2FB7F04-C591-3A47-914A-A84968995D5A}"/>
              </a:ext>
            </a:extLst>
          </p:cNvPr>
          <p:cNvSpPr txBox="1"/>
          <p:nvPr/>
        </p:nvSpPr>
        <p:spPr>
          <a:xfrm>
            <a:off x="1072085" y="3125165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/>
              <a:t>中</a:t>
            </a:r>
            <a:r>
              <a:rPr kumimoji="1" lang="ja-JP" altLang="en-US" sz="2800"/>
              <a:t>カテゴリ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F1EB434-D34C-4C43-BE5F-56A60D62C3AC}"/>
              </a:ext>
            </a:extLst>
          </p:cNvPr>
          <p:cNvSpPr txBox="1"/>
          <p:nvPr/>
        </p:nvSpPr>
        <p:spPr>
          <a:xfrm>
            <a:off x="1072085" y="424790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/>
              <a:t>小カテゴリ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95DDD4B-8321-A141-BEC0-D1D490B92D04}"/>
              </a:ext>
            </a:extLst>
          </p:cNvPr>
          <p:cNvSpPr txBox="1"/>
          <p:nvPr/>
        </p:nvSpPr>
        <p:spPr>
          <a:xfrm>
            <a:off x="1072085" y="5359078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/>
              <a:t>オリジナル</a:t>
            </a:r>
            <a:endParaRPr kumimoji="1"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421881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875315" y="828003"/>
            <a:ext cx="9187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書き出した商品アイデアをより洗練させ、他との差別化を図ることができるようにより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具体的に絞っていきましょう！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9268D6-F660-4D44-94D8-A32862E2EC90}"/>
              </a:ext>
            </a:extLst>
          </p:cNvPr>
          <p:cNvSpPr txBox="1"/>
          <p:nvPr/>
        </p:nvSpPr>
        <p:spPr>
          <a:xfrm>
            <a:off x="4046779" y="1990846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DC09A5-18FC-6F40-8B93-EA8FE8D4F39E}"/>
              </a:ext>
            </a:extLst>
          </p:cNvPr>
          <p:cNvSpPr txBox="1"/>
          <p:nvPr/>
        </p:nvSpPr>
        <p:spPr>
          <a:xfrm>
            <a:off x="5123996" y="252328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kumimoji="1" lang="ja-JP" altLang="en-US" sz="28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5CDC7F-2A48-1B4D-B699-4123D8A3070B}"/>
              </a:ext>
            </a:extLst>
          </p:cNvPr>
          <p:cNvSpPr txBox="1"/>
          <p:nvPr/>
        </p:nvSpPr>
        <p:spPr>
          <a:xfrm>
            <a:off x="4046779" y="3171464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05E4D-8164-884B-9E7F-C0052FCE7CA5}"/>
              </a:ext>
            </a:extLst>
          </p:cNvPr>
          <p:cNvSpPr txBox="1"/>
          <p:nvPr/>
        </p:nvSpPr>
        <p:spPr>
          <a:xfrm>
            <a:off x="5123996" y="370389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kumimoji="1" lang="ja-JP" altLang="en-US" sz="280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C87180-10EE-F54E-ADA6-E93825DB6EFB}"/>
              </a:ext>
            </a:extLst>
          </p:cNvPr>
          <p:cNvSpPr txBox="1"/>
          <p:nvPr/>
        </p:nvSpPr>
        <p:spPr>
          <a:xfrm>
            <a:off x="4046779" y="4328932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D5B2A05-56DC-784C-8BB7-A82D379EB783}"/>
              </a:ext>
            </a:extLst>
          </p:cNvPr>
          <p:cNvSpPr txBox="1"/>
          <p:nvPr/>
        </p:nvSpPr>
        <p:spPr>
          <a:xfrm>
            <a:off x="5123996" y="486136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kumimoji="1" lang="ja-JP" altLang="en-US" sz="28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CFBF2C-E49A-1D4B-BF14-C191510BFD49}"/>
              </a:ext>
            </a:extLst>
          </p:cNvPr>
          <p:cNvSpPr txBox="1"/>
          <p:nvPr/>
        </p:nvSpPr>
        <p:spPr>
          <a:xfrm>
            <a:off x="4046779" y="5486400"/>
            <a:ext cx="2698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u="sng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　　</a:t>
            </a:r>
            <a:endParaRPr lang="en-US" altLang="ja-JP" sz="2800" u="sng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ja-JP" altLang="en-US" sz="2800" u="sng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3D1FB8F-E6A9-BF4F-A262-740C40A53F4B}"/>
              </a:ext>
            </a:extLst>
          </p:cNvPr>
          <p:cNvSpPr txBox="1"/>
          <p:nvPr/>
        </p:nvSpPr>
        <p:spPr>
          <a:xfrm>
            <a:off x="1072085" y="1990846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/>
              <a:t>大カテゴリ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2FB7F04-C591-3A47-914A-A84968995D5A}"/>
              </a:ext>
            </a:extLst>
          </p:cNvPr>
          <p:cNvSpPr txBox="1"/>
          <p:nvPr/>
        </p:nvSpPr>
        <p:spPr>
          <a:xfrm>
            <a:off x="1072085" y="3125165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/>
              <a:t>中</a:t>
            </a:r>
            <a:r>
              <a:rPr kumimoji="1" lang="ja-JP" altLang="en-US" sz="2800"/>
              <a:t>カテゴリ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F1EB434-D34C-4C43-BE5F-56A60D62C3AC}"/>
              </a:ext>
            </a:extLst>
          </p:cNvPr>
          <p:cNvSpPr txBox="1"/>
          <p:nvPr/>
        </p:nvSpPr>
        <p:spPr>
          <a:xfrm>
            <a:off x="1072085" y="424790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/>
              <a:t>小カテゴリ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95DDD4B-8321-A141-BEC0-D1D490B92D04}"/>
              </a:ext>
            </a:extLst>
          </p:cNvPr>
          <p:cNvSpPr txBox="1"/>
          <p:nvPr/>
        </p:nvSpPr>
        <p:spPr>
          <a:xfrm>
            <a:off x="1072085" y="5359078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/>
              <a:t>オリジナル</a:t>
            </a:r>
            <a:endParaRPr kumimoji="1"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1745652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3594852" y="716501"/>
            <a:ext cx="10810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トレーニング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F16AB9-D1C3-2B4E-9E5B-1E42E4683212}"/>
              </a:ext>
            </a:extLst>
          </p:cNvPr>
          <p:cNvSpPr txBox="1"/>
          <p:nvPr/>
        </p:nvSpPr>
        <p:spPr>
          <a:xfrm>
            <a:off x="1543791" y="2065864"/>
            <a:ext cx="11625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リモートワークトレーニング</a:t>
            </a:r>
            <a:endParaRPr lang="en-US" altLang="ja-JP" sz="4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762C87-EC1D-2D41-B290-85A43713FFEE}"/>
              </a:ext>
            </a:extLst>
          </p:cNvPr>
          <p:cNvSpPr txBox="1"/>
          <p:nvPr/>
        </p:nvSpPr>
        <p:spPr>
          <a:xfrm>
            <a:off x="130628" y="3502708"/>
            <a:ext cx="12457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リモートワークで座りながらでお腹痩せレーニング</a:t>
            </a:r>
            <a:endParaRPr lang="en-US" altLang="ja-JP" sz="40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1D53539-C884-2540-9B0C-35A6183AFCA2}"/>
              </a:ext>
            </a:extLst>
          </p:cNvPr>
          <p:cNvSpPr txBox="1"/>
          <p:nvPr/>
        </p:nvSpPr>
        <p:spPr>
          <a:xfrm>
            <a:off x="5153892" y="1504769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CA6A12-50EF-2448-A051-B66908289CD3}"/>
              </a:ext>
            </a:extLst>
          </p:cNvPr>
          <p:cNvSpPr txBox="1"/>
          <p:nvPr/>
        </p:nvSpPr>
        <p:spPr>
          <a:xfrm>
            <a:off x="5153892" y="2917933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848924-DC9B-2C4C-8195-AC6303DA2C90}"/>
              </a:ext>
            </a:extLst>
          </p:cNvPr>
          <p:cNvSpPr txBox="1"/>
          <p:nvPr/>
        </p:nvSpPr>
        <p:spPr>
          <a:xfrm>
            <a:off x="5153892" y="4247969"/>
            <a:ext cx="10810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>
                <a:latin typeface="Hiragino Sans W4" panose="020B0400000000000000" pitchFamily="34" charset="-128"/>
                <a:ea typeface="Hiragino Sans W4" panose="020B0400000000000000" pitchFamily="34" charset="-128"/>
              </a:rPr>
              <a:t>↓</a:t>
            </a:r>
            <a:endParaRPr lang="en-US" altLang="ja-JP" sz="3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3D9129-FA72-6644-86B6-B62FD0ABDE06}"/>
              </a:ext>
            </a:extLst>
          </p:cNvPr>
          <p:cNvSpPr txBox="1"/>
          <p:nvPr/>
        </p:nvSpPr>
        <p:spPr>
          <a:xfrm>
            <a:off x="1092531" y="4977840"/>
            <a:ext cx="10810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女性必見！リモートワークで座りながらできる</a:t>
            </a:r>
            <a:endParaRPr lang="en-US" altLang="ja-JP" sz="3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3600">
                <a:latin typeface="Hiragino Sans W4" panose="020B0400000000000000" pitchFamily="34" charset="-128"/>
                <a:ea typeface="Hiragino Sans W4" panose="020B0400000000000000" pitchFamily="34" charset="-128"/>
              </a:rPr>
              <a:t>簡単お腹痩せトレーニング</a:t>
            </a:r>
            <a:endParaRPr lang="en-US" altLang="ja-JP" sz="3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38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561</Words>
  <Application>Microsoft Macintosh PowerPoint</Application>
  <PresentationFormat>ワイド画面</PresentationFormat>
  <Paragraphs>178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Hiragino Sans W4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桑原 優八</dc:creator>
  <cp:lastModifiedBy>toya taisei</cp:lastModifiedBy>
  <cp:revision>17</cp:revision>
  <dcterms:created xsi:type="dcterms:W3CDTF">2021-02-28T03:58:27Z</dcterms:created>
  <dcterms:modified xsi:type="dcterms:W3CDTF">2022-10-04T04:20:27Z</dcterms:modified>
</cp:coreProperties>
</file>